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Lst>
  <p:notesMasterIdLst>
    <p:notesMasterId r:id="rId17"/>
  </p:notesMasterIdLst>
  <p:handoutMasterIdLst>
    <p:handoutMasterId r:id="rId18"/>
  </p:handoutMasterIdLst>
  <p:sldIdLst>
    <p:sldId id="256" r:id="rId2"/>
    <p:sldId id="283" r:id="rId3"/>
    <p:sldId id="257" r:id="rId4"/>
    <p:sldId id="280" r:id="rId5"/>
    <p:sldId id="258" r:id="rId6"/>
    <p:sldId id="281" r:id="rId7"/>
    <p:sldId id="284" r:id="rId8"/>
    <p:sldId id="259" r:id="rId9"/>
    <p:sldId id="260" r:id="rId10"/>
    <p:sldId id="285" r:id="rId11"/>
    <p:sldId id="261" r:id="rId12"/>
    <p:sldId id="287" r:id="rId13"/>
    <p:sldId id="286" r:id="rId14"/>
    <p:sldId id="262" r:id="rId15"/>
    <p:sldId id="288" r:id="rId16"/>
  </p:sldIdLst>
  <p:sldSz cx="9144000" cy="6858000" type="screen4x3"/>
  <p:notesSz cx="6858000" cy="9107488"/>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DDAF2F"/>
    <a:srgbClr val="C4F2CC"/>
    <a:srgbClr val="FF0000"/>
    <a:srgbClr val="FFFF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p:cViewPr varScale="1">
        <p:scale>
          <a:sx n="40" d="100"/>
          <a:sy n="40" d="100"/>
        </p:scale>
        <p:origin x="-108" y="-576"/>
      </p:cViewPr>
      <p:guideLst>
        <p:guide orient="horz" pos="2160"/>
        <p:guide pos="2880"/>
      </p:guideLst>
    </p:cSldViewPr>
  </p:slideViewPr>
  <p:outlineViewPr>
    <p:cViewPr>
      <p:scale>
        <a:sx n="33" d="100"/>
        <a:sy n="33" d="100"/>
      </p:scale>
      <p:origin x="48" y="1774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64515" name="Rectangle 3"/>
          <p:cNvSpPr>
            <a:spLocks noGrp="1" noChangeArrowheads="1"/>
          </p:cNvSpPr>
          <p:nvPr>
            <p:ph type="dt" sz="quarter"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64516" name="Rectangle 4"/>
          <p:cNvSpPr>
            <a:spLocks noGrp="1" noChangeArrowheads="1"/>
          </p:cNvSpPr>
          <p:nvPr>
            <p:ph type="ftr" sz="quarter" idx="2"/>
          </p:nvPr>
        </p:nvSpPr>
        <p:spPr bwMode="auto">
          <a:xfrm>
            <a:off x="0"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64517" name="Rectangle 5"/>
          <p:cNvSpPr>
            <a:spLocks noGrp="1" noChangeArrowheads="1"/>
          </p:cNvSpPr>
          <p:nvPr>
            <p:ph type="sldNum" sz="quarter" idx="3"/>
          </p:nvPr>
        </p:nvSpPr>
        <p:spPr bwMode="auto">
          <a:xfrm>
            <a:off x="3884613"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15829F5E-C8C4-472C-93EC-B500C32934CA}" type="slidenum">
              <a:rPr lang="en-US"/>
              <a:pPr>
                <a:defRPr/>
              </a:pPr>
              <a:t>‹#›</a:t>
            </a:fld>
            <a:endParaRPr lang="en-US"/>
          </a:p>
        </p:txBody>
      </p:sp>
    </p:spTree>
    <p:extLst>
      <p:ext uri="{BB962C8B-B14F-4D97-AF65-F5344CB8AC3E}">
        <p14:creationId xmlns:p14="http://schemas.microsoft.com/office/powerpoint/2010/main" val="697515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62467" name="Rectangle 3"/>
          <p:cNvSpPr>
            <a:spLocks noGrp="1" noChangeArrowheads="1"/>
          </p:cNvSpPr>
          <p:nvPr>
            <p:ph type="dt" idx="1"/>
          </p:nvPr>
        </p:nvSpPr>
        <p:spPr bwMode="auto">
          <a:xfrm>
            <a:off x="3884613" y="0"/>
            <a:ext cx="2971800" cy="4556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24580" name="Rectangle 4"/>
          <p:cNvSpPr>
            <a:spLocks noRot="1" noChangeArrowheads="1" noTextEdit="1"/>
          </p:cNvSpPr>
          <p:nvPr>
            <p:ph type="sldImg" idx="2"/>
          </p:nvPr>
        </p:nvSpPr>
        <p:spPr bwMode="auto">
          <a:xfrm>
            <a:off x="1152525" y="682625"/>
            <a:ext cx="4552950" cy="34147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9" name="Rectangle 5"/>
          <p:cNvSpPr>
            <a:spLocks noGrp="1" noChangeArrowheads="1"/>
          </p:cNvSpPr>
          <p:nvPr>
            <p:ph type="body" sz="quarter" idx="3"/>
          </p:nvPr>
        </p:nvSpPr>
        <p:spPr bwMode="auto">
          <a:xfrm>
            <a:off x="685800" y="4325938"/>
            <a:ext cx="5486400" cy="40989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2470" name="Rectangle 6"/>
          <p:cNvSpPr>
            <a:spLocks noGrp="1" noChangeArrowheads="1"/>
          </p:cNvSpPr>
          <p:nvPr>
            <p:ph type="ftr" sz="quarter" idx="4"/>
          </p:nvPr>
        </p:nvSpPr>
        <p:spPr bwMode="auto">
          <a:xfrm>
            <a:off x="0"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62471" name="Rectangle 7"/>
          <p:cNvSpPr>
            <a:spLocks noGrp="1" noChangeArrowheads="1"/>
          </p:cNvSpPr>
          <p:nvPr>
            <p:ph type="sldNum" sz="quarter" idx="5"/>
          </p:nvPr>
        </p:nvSpPr>
        <p:spPr bwMode="auto">
          <a:xfrm>
            <a:off x="3884613" y="8650288"/>
            <a:ext cx="2971800" cy="4556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073E1F74-9BBA-4645-92D2-CFDD7CCD39D3}" type="slidenum">
              <a:rPr lang="en-US"/>
              <a:pPr>
                <a:defRPr/>
              </a:pPr>
              <a:t>‹#›</a:t>
            </a:fld>
            <a:endParaRPr lang="en-US"/>
          </a:p>
        </p:txBody>
      </p:sp>
    </p:spTree>
    <p:extLst>
      <p:ext uri="{BB962C8B-B14F-4D97-AF65-F5344CB8AC3E}">
        <p14:creationId xmlns:p14="http://schemas.microsoft.com/office/powerpoint/2010/main" val="9459522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fld id="{2C7F7987-99FE-48D0-8770-6035548026AF}" type="slidenum">
              <a:rPr lang="en-US" smtClean="0">
                <a:latin typeface="Arial" charset="0"/>
              </a:rPr>
              <a:pPr/>
              <a:t>1</a:t>
            </a:fld>
            <a:endParaRPr lang="en-US" smtClean="0">
              <a:latin typeface="Arial" charset="0"/>
            </a:endParaRPr>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Basic Principles</a:t>
            </a: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B0739398-A013-4EE7-AB45-A17396BA318C}" type="slidenum">
              <a:rPr lang="en-US"/>
              <a:pPr>
                <a:defRPr/>
              </a:pPr>
              <a:t>‹#›</a:t>
            </a:fld>
            <a:endParaRPr lang="en-US"/>
          </a:p>
        </p:txBody>
      </p:sp>
    </p:spTree>
    <p:extLst>
      <p:ext uri="{BB962C8B-B14F-4D97-AF65-F5344CB8AC3E}">
        <p14:creationId xmlns:p14="http://schemas.microsoft.com/office/powerpoint/2010/main" val="116406806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Basic Principles</a:t>
            </a:r>
          </a:p>
        </p:txBody>
      </p:sp>
      <p:sp>
        <p:nvSpPr>
          <p:cNvPr id="6" name="Slide Number Placeholder 22"/>
          <p:cNvSpPr>
            <a:spLocks noGrp="1"/>
          </p:cNvSpPr>
          <p:nvPr>
            <p:ph type="sldNum" sz="quarter" idx="12"/>
          </p:nvPr>
        </p:nvSpPr>
        <p:spPr/>
        <p:txBody>
          <a:bodyPr/>
          <a:lstStyle>
            <a:lvl1pPr>
              <a:defRPr/>
            </a:lvl1pPr>
          </a:lstStyle>
          <a:p>
            <a:pPr>
              <a:defRPr/>
            </a:pPr>
            <a:fld id="{A9E930B4-874F-4610-88B7-CA0862FA0B19}" type="slidenum">
              <a:rPr lang="en-US"/>
              <a:pPr>
                <a:defRPr/>
              </a:pPr>
              <a:t>‹#›</a:t>
            </a:fld>
            <a:endParaRPr lang="en-US"/>
          </a:p>
        </p:txBody>
      </p:sp>
    </p:spTree>
    <p:extLst>
      <p:ext uri="{BB962C8B-B14F-4D97-AF65-F5344CB8AC3E}">
        <p14:creationId xmlns:p14="http://schemas.microsoft.com/office/powerpoint/2010/main" val="203099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Basic Principles</a:t>
            </a: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16A6C0EC-7E53-4686-A623-56B1184387EB}" type="slidenum">
              <a:rPr lang="en-US"/>
              <a:pPr>
                <a:defRPr/>
              </a:pPr>
              <a:t>‹#›</a:t>
            </a:fld>
            <a:endParaRPr lang="en-US"/>
          </a:p>
        </p:txBody>
      </p:sp>
    </p:spTree>
    <p:extLst>
      <p:ext uri="{BB962C8B-B14F-4D97-AF65-F5344CB8AC3E}">
        <p14:creationId xmlns:p14="http://schemas.microsoft.com/office/powerpoint/2010/main" val="558922668"/>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13"/>
          <p:cNvSpPr>
            <a:spLocks noGrp="1"/>
          </p:cNvSpPr>
          <p:nvPr>
            <p:ph type="dt" sz="half" idx="10"/>
          </p:nvPr>
        </p:nvSpPr>
        <p:spPr/>
        <p:txBody>
          <a:bodyPr/>
          <a:lstStyle>
            <a:lvl1pPr>
              <a:defRPr/>
            </a:lvl1pPr>
          </a:lstStyle>
          <a:p>
            <a:pPr>
              <a:defRPr/>
            </a:pPr>
            <a:endParaRPr lang="en-US"/>
          </a:p>
        </p:txBody>
      </p:sp>
      <p:sp>
        <p:nvSpPr>
          <p:cNvPr id="7" name="Footer Placeholder 2"/>
          <p:cNvSpPr>
            <a:spLocks noGrp="1"/>
          </p:cNvSpPr>
          <p:nvPr>
            <p:ph type="ftr" sz="quarter" idx="11"/>
          </p:nvPr>
        </p:nvSpPr>
        <p:spPr/>
        <p:txBody>
          <a:bodyPr/>
          <a:lstStyle>
            <a:lvl1pPr>
              <a:defRPr/>
            </a:lvl1pPr>
          </a:lstStyle>
          <a:p>
            <a:pPr>
              <a:defRPr/>
            </a:pPr>
            <a:r>
              <a:rPr lang="en-US"/>
              <a:t>Basic Principles</a:t>
            </a:r>
          </a:p>
        </p:txBody>
      </p:sp>
      <p:sp>
        <p:nvSpPr>
          <p:cNvPr id="8" name="Slide Number Placeholder 22"/>
          <p:cNvSpPr>
            <a:spLocks noGrp="1"/>
          </p:cNvSpPr>
          <p:nvPr>
            <p:ph type="sldNum" sz="quarter" idx="12"/>
          </p:nvPr>
        </p:nvSpPr>
        <p:spPr/>
        <p:txBody>
          <a:bodyPr/>
          <a:lstStyle>
            <a:lvl1pPr>
              <a:defRPr/>
            </a:lvl1pPr>
          </a:lstStyle>
          <a:p>
            <a:pPr>
              <a:defRPr/>
            </a:pPr>
            <a:fld id="{869FA33B-2720-4DA5-B34E-AF1FF5CBB932}" type="slidenum">
              <a:rPr lang="en-US"/>
              <a:pPr>
                <a:defRPr/>
              </a:pPr>
              <a:t>‹#›</a:t>
            </a:fld>
            <a:endParaRPr lang="en-US"/>
          </a:p>
        </p:txBody>
      </p:sp>
    </p:spTree>
    <p:extLst>
      <p:ext uri="{BB962C8B-B14F-4D97-AF65-F5344CB8AC3E}">
        <p14:creationId xmlns:p14="http://schemas.microsoft.com/office/powerpoint/2010/main" val="2052676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Basic Principles</a:t>
            </a:r>
          </a:p>
        </p:txBody>
      </p:sp>
      <p:sp>
        <p:nvSpPr>
          <p:cNvPr id="7" name="Slide Number Placeholder 22"/>
          <p:cNvSpPr>
            <a:spLocks noGrp="1"/>
          </p:cNvSpPr>
          <p:nvPr>
            <p:ph type="sldNum" sz="quarter" idx="12"/>
          </p:nvPr>
        </p:nvSpPr>
        <p:spPr/>
        <p:txBody>
          <a:bodyPr/>
          <a:lstStyle>
            <a:lvl1pPr>
              <a:defRPr/>
            </a:lvl1pPr>
          </a:lstStyle>
          <a:p>
            <a:pPr>
              <a:defRPr/>
            </a:pPr>
            <a:fld id="{D945EDB9-DCE2-4356-B208-7B0A4983D373}" type="slidenum">
              <a:rPr lang="en-US"/>
              <a:pPr>
                <a:defRPr/>
              </a:pPr>
              <a:t>‹#›</a:t>
            </a:fld>
            <a:endParaRPr lang="en-US"/>
          </a:p>
        </p:txBody>
      </p:sp>
    </p:spTree>
    <p:extLst>
      <p:ext uri="{BB962C8B-B14F-4D97-AF65-F5344CB8AC3E}">
        <p14:creationId xmlns:p14="http://schemas.microsoft.com/office/powerpoint/2010/main" val="588838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Basic Principles</a:t>
            </a:r>
          </a:p>
        </p:txBody>
      </p:sp>
      <p:sp>
        <p:nvSpPr>
          <p:cNvPr id="6" name="Slide Number Placeholder 22"/>
          <p:cNvSpPr>
            <a:spLocks noGrp="1"/>
          </p:cNvSpPr>
          <p:nvPr>
            <p:ph type="sldNum" sz="quarter" idx="12"/>
          </p:nvPr>
        </p:nvSpPr>
        <p:spPr/>
        <p:txBody>
          <a:bodyPr/>
          <a:lstStyle>
            <a:lvl1pPr>
              <a:defRPr/>
            </a:lvl1pPr>
          </a:lstStyle>
          <a:p>
            <a:pPr>
              <a:defRPr/>
            </a:pPr>
            <a:fld id="{1F63E851-75E3-4108-AAC9-CC4E5FE9CFDD}" type="slidenum">
              <a:rPr lang="en-US"/>
              <a:pPr>
                <a:defRPr/>
              </a:pPr>
              <a:t>‹#›</a:t>
            </a:fld>
            <a:endParaRPr lang="en-US"/>
          </a:p>
        </p:txBody>
      </p:sp>
    </p:spTree>
    <p:extLst>
      <p:ext uri="{BB962C8B-B14F-4D97-AF65-F5344CB8AC3E}">
        <p14:creationId xmlns:p14="http://schemas.microsoft.com/office/powerpoint/2010/main" val="2779350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1449149D-382D-4BED-8492-646996023E7D}"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a:t>Basic Principles</a:t>
            </a:r>
          </a:p>
        </p:txBody>
      </p:sp>
    </p:spTree>
    <p:extLst>
      <p:ext uri="{BB962C8B-B14F-4D97-AF65-F5344CB8AC3E}">
        <p14:creationId xmlns:p14="http://schemas.microsoft.com/office/powerpoint/2010/main" val="428191542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BFB4E2B7-EEDD-48F2-BC52-1825F83D8402}"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a:t>Basic Principles</a:t>
            </a:r>
          </a:p>
        </p:txBody>
      </p:sp>
    </p:spTree>
    <p:extLst>
      <p:ext uri="{BB962C8B-B14F-4D97-AF65-F5344CB8AC3E}">
        <p14:creationId xmlns:p14="http://schemas.microsoft.com/office/powerpoint/2010/main" val="3615092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A49B6154-FC27-4EB0-A9A7-670550847D10}"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a:t>Basic Principles</a:t>
            </a:r>
          </a:p>
        </p:txBody>
      </p:sp>
    </p:spTree>
    <p:extLst>
      <p:ext uri="{BB962C8B-B14F-4D97-AF65-F5344CB8AC3E}">
        <p14:creationId xmlns:p14="http://schemas.microsoft.com/office/powerpoint/2010/main" val="3783594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en-US"/>
              <a:t>Basic Principles</a:t>
            </a:r>
          </a:p>
        </p:txBody>
      </p:sp>
      <p:sp>
        <p:nvSpPr>
          <p:cNvPr id="5" name="Slide Number Placeholder 22"/>
          <p:cNvSpPr>
            <a:spLocks noGrp="1"/>
          </p:cNvSpPr>
          <p:nvPr>
            <p:ph type="sldNum" sz="quarter" idx="12"/>
          </p:nvPr>
        </p:nvSpPr>
        <p:spPr/>
        <p:txBody>
          <a:bodyPr/>
          <a:lstStyle>
            <a:lvl1pPr>
              <a:defRPr/>
            </a:lvl1pPr>
          </a:lstStyle>
          <a:p>
            <a:pPr>
              <a:defRPr/>
            </a:pPr>
            <a:fld id="{8A2E58FF-F04F-4444-8B44-188CEA1F2927}" type="slidenum">
              <a:rPr lang="en-US"/>
              <a:pPr>
                <a:defRPr/>
              </a:pPr>
              <a:t>‹#›</a:t>
            </a:fld>
            <a:endParaRPr lang="en-US"/>
          </a:p>
        </p:txBody>
      </p:sp>
    </p:spTree>
    <p:extLst>
      <p:ext uri="{BB962C8B-B14F-4D97-AF65-F5344CB8AC3E}">
        <p14:creationId xmlns:p14="http://schemas.microsoft.com/office/powerpoint/2010/main" val="1933296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Basic Principles</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52626097-D445-4956-A891-DED553F885D4}" type="slidenum">
              <a:rPr lang="en-US"/>
              <a:pPr>
                <a:defRPr/>
              </a:pPr>
              <a:t>‹#›</a:t>
            </a:fld>
            <a:endParaRPr lang="en-US"/>
          </a:p>
        </p:txBody>
      </p:sp>
    </p:spTree>
    <p:extLst>
      <p:ext uri="{BB962C8B-B14F-4D97-AF65-F5344CB8AC3E}">
        <p14:creationId xmlns:p14="http://schemas.microsoft.com/office/powerpoint/2010/main" val="4088829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Basic Principles</a:t>
            </a:r>
          </a:p>
        </p:txBody>
      </p:sp>
      <p:sp>
        <p:nvSpPr>
          <p:cNvPr id="7" name="Slide Number Placeholder 22"/>
          <p:cNvSpPr>
            <a:spLocks noGrp="1"/>
          </p:cNvSpPr>
          <p:nvPr>
            <p:ph type="sldNum" sz="quarter" idx="12"/>
          </p:nvPr>
        </p:nvSpPr>
        <p:spPr/>
        <p:txBody>
          <a:bodyPr/>
          <a:lstStyle>
            <a:lvl1pPr>
              <a:defRPr/>
            </a:lvl1pPr>
          </a:lstStyle>
          <a:p>
            <a:pPr>
              <a:defRPr/>
            </a:pPr>
            <a:fld id="{A1CC902E-CF97-4158-8A6C-6B997C65D995}" type="slidenum">
              <a:rPr lang="en-US"/>
              <a:pPr>
                <a:defRPr/>
              </a:pPr>
              <a:t>‹#›</a:t>
            </a:fld>
            <a:endParaRPr lang="en-US"/>
          </a:p>
        </p:txBody>
      </p:sp>
    </p:spTree>
    <p:extLst>
      <p:ext uri="{BB962C8B-B14F-4D97-AF65-F5344CB8AC3E}">
        <p14:creationId xmlns:p14="http://schemas.microsoft.com/office/powerpoint/2010/main" val="3650801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DCCD3766-868A-44A4-B660-EF14A783CC70}"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Basic Principles</a:t>
            </a:r>
          </a:p>
        </p:txBody>
      </p:sp>
    </p:spTree>
    <p:extLst>
      <p:ext uri="{BB962C8B-B14F-4D97-AF65-F5344CB8AC3E}">
        <p14:creationId xmlns:p14="http://schemas.microsoft.com/office/powerpoint/2010/main" val="249879587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defRPr>
            </a:lvl1pPr>
          </a:lstStyle>
          <a:p>
            <a:pPr>
              <a:defRPr/>
            </a:pPr>
            <a:r>
              <a:rPr lang="en-US"/>
              <a:t>Basic Principles</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D85FC6BD-AAAD-4906-8B75-C012D034B0F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08" r:id="rId1"/>
    <p:sldLayoutId id="2147483802" r:id="rId2"/>
    <p:sldLayoutId id="2147483809" r:id="rId3"/>
    <p:sldLayoutId id="2147483810" r:id="rId4"/>
    <p:sldLayoutId id="2147483811" r:id="rId5"/>
    <p:sldLayoutId id="2147483803" r:id="rId6"/>
    <p:sldLayoutId id="2147483812" r:id="rId7"/>
    <p:sldLayoutId id="2147483804" r:id="rId8"/>
    <p:sldLayoutId id="2147483813" r:id="rId9"/>
    <p:sldLayoutId id="2147483805" r:id="rId10"/>
    <p:sldLayoutId id="2147483814" r:id="rId11"/>
    <p:sldLayoutId id="2147483806" r:id="rId12"/>
    <p:sldLayoutId id="2147483807" r:id="rId13"/>
  </p:sldLayoutIdLst>
  <p:hf hd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B32C16"/>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F5CD2D"/>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457200"/>
            <a:ext cx="8077200" cy="5867400"/>
          </a:xfrm>
        </p:spPr>
        <p:txBody>
          <a:bodyPr>
            <a:normAutofit/>
          </a:bodyPr>
          <a:lstStyle/>
          <a:p>
            <a:pPr eaLnBrk="1" fontAlgn="auto" hangingPunct="1">
              <a:spcAft>
                <a:spcPts val="0"/>
              </a:spcAft>
              <a:defRPr/>
            </a:pPr>
            <a:r>
              <a:rPr lang="en-US" sz="5400" dirty="0" smtClean="0"/>
              <a:t>The six basic Principles </a:t>
            </a:r>
            <a:br>
              <a:rPr lang="en-US" sz="5400" dirty="0" smtClean="0"/>
            </a:br>
            <a:r>
              <a:rPr lang="en-US" sz="5400" dirty="0" smtClean="0"/>
              <a:t>of Government</a:t>
            </a:r>
            <a:r>
              <a:rPr lang="en-US" sz="9600" i="1" dirty="0" smtClean="0"/>
              <a:t/>
            </a:r>
            <a:br>
              <a:rPr lang="en-US" sz="9600" i="1" dirty="0" smtClean="0"/>
            </a:br>
            <a:endParaRPr lang="en-US" sz="3200" i="1" dirty="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a:xfrm>
            <a:off x="612775" y="228600"/>
            <a:ext cx="8153400" cy="990600"/>
          </a:xfrm>
        </p:spPr>
        <p:txBody>
          <a:bodyPr/>
          <a:lstStyle/>
          <a:p>
            <a:pPr eaLnBrk="1" hangingPunct="1"/>
            <a:endParaRPr lang="en-US" dirty="0" smtClean="0"/>
          </a:p>
        </p:txBody>
      </p:sp>
      <p:sp>
        <p:nvSpPr>
          <p:cNvPr id="18435"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16386" name="Slide Number Placeholder 4"/>
          <p:cNvSpPr>
            <a:spLocks noGrp="1"/>
          </p:cNvSpPr>
          <p:nvPr>
            <p:ph type="sldNum" sz="quarter" idx="12"/>
          </p:nvPr>
        </p:nvSpPr>
        <p:spPr/>
        <p:txBody>
          <a:bodyPr>
            <a:normAutofit fontScale="85000" lnSpcReduction="20000"/>
          </a:bodyPr>
          <a:lstStyle/>
          <a:p>
            <a:pPr>
              <a:defRPr/>
            </a:pPr>
            <a:fld id="{C97E2715-60DA-4C5A-A1B1-DF5BE4F7B5E8}" type="slidenum">
              <a:rPr lang="en-US">
                <a:latin typeface="Arial" pitchFamily="34" charset="0"/>
              </a:rPr>
              <a:pPr>
                <a:defRPr/>
              </a:pPr>
              <a:t>10</a:t>
            </a:fld>
            <a:endParaRPr lang="en-US">
              <a:latin typeface="Arial" pitchFamily="34" charset="0"/>
            </a:endParaRPr>
          </a:p>
        </p:txBody>
      </p:sp>
      <p:sp>
        <p:nvSpPr>
          <p:cNvPr id="18437" name="Rectangle 3"/>
          <p:cNvSpPr>
            <a:spLocks noGrp="1" noChangeArrowheads="1"/>
          </p:cNvSpPr>
          <p:nvPr>
            <p:ph sz="quarter" idx="1"/>
          </p:nvPr>
        </p:nvSpPr>
        <p:spPr>
          <a:xfrm>
            <a:off x="612775" y="1600200"/>
            <a:ext cx="8153400" cy="4495800"/>
          </a:xfrm>
        </p:spPr>
        <p:txBody>
          <a:bodyPr/>
          <a:lstStyle/>
          <a:p>
            <a:pPr eaLnBrk="1" hangingPunct="1"/>
            <a:endParaRPr lang="en-US" smtClean="0"/>
          </a:p>
        </p:txBody>
      </p:sp>
      <p:pic>
        <p:nvPicPr>
          <p:cNvPr id="53253" name="Picture 5" descr="Checks_Balances_600g60"/>
          <p:cNvPicPr>
            <a:picLocks noChangeAspect="1" noChangeArrowheads="1"/>
          </p:cNvPicPr>
          <p:nvPr/>
        </p:nvPicPr>
        <p:blipFill>
          <a:blip r:embed="rId2">
            <a:extLst>
              <a:ext uri="{28A0092B-C50C-407E-A947-70E740481C1C}">
                <a14:useLocalDpi xmlns:a14="http://schemas.microsoft.com/office/drawing/2010/main" val="0"/>
              </a:ext>
            </a:extLst>
          </a:blip>
          <a:srcRect t="5693" b="3215"/>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3253"/>
                                        </p:tgtEl>
                                        <p:attrNameLst>
                                          <p:attrName>style.visibility</p:attrName>
                                        </p:attrNameLst>
                                      </p:cBhvr>
                                      <p:to>
                                        <p:strVal val="visible"/>
                                      </p:to>
                                    </p:set>
                                    <p:animEffect transition="in" filter="fade">
                                      <p:cBhvr>
                                        <p:cTn id="7" dur="2000"/>
                                        <p:tgtEl>
                                          <p:spTgt spid="53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SC.jpg"/>
          <p:cNvPicPr>
            <a:picLocks noGrp="1" noChangeAspect="1"/>
          </p:cNvPicPr>
          <p:nvPr>
            <p:ph sz="half" idx="2"/>
          </p:nvPr>
        </p:nvPicPr>
        <p:blipFill>
          <a:blip r:embed="rId2" cstate="print">
            <a:duotone>
              <a:schemeClr val="accent2">
                <a:shade val="45000"/>
                <a:satMod val="135000"/>
              </a:schemeClr>
              <a:prstClr val="white"/>
            </a:duotone>
            <a:lum bright="20000"/>
          </a:blip>
          <a:srcRect l="13092" r="31051"/>
          <a:stretch>
            <a:fillRect/>
          </a:stretch>
        </p:blipFill>
        <p:spPr>
          <a:xfrm>
            <a:off x="5029200" y="0"/>
            <a:ext cx="4876800" cy="6858000"/>
          </a:xfrm>
        </p:spPr>
      </p:pic>
      <p:sp>
        <p:nvSpPr>
          <p:cNvPr id="7170" name="Rectangle 2"/>
          <p:cNvSpPr>
            <a:spLocks noGrp="1" noRot="1" noChangeArrowheads="1"/>
          </p:cNvSpPr>
          <p:nvPr>
            <p:ph type="title"/>
          </p:nvPr>
        </p:nvSpPr>
        <p:spPr/>
        <p:txBody>
          <a:bodyPr/>
          <a:lstStyle/>
          <a:p>
            <a:pPr eaLnBrk="1" hangingPunct="1"/>
            <a:r>
              <a:rPr lang="en-US" sz="4000" b="1" dirty="0" smtClean="0"/>
              <a:t>Judicial Review</a:t>
            </a:r>
            <a:br>
              <a:rPr lang="en-US" sz="4000" b="1" dirty="0" smtClean="0"/>
            </a:br>
            <a:endParaRPr lang="en-US" sz="4000" b="1" dirty="0" smtClean="0"/>
          </a:p>
        </p:txBody>
      </p:sp>
      <p:sp>
        <p:nvSpPr>
          <p:cNvPr id="7171" name="Rectangle 3"/>
          <p:cNvSpPr>
            <a:spLocks noGrp="1" noChangeArrowheads="1"/>
          </p:cNvSpPr>
          <p:nvPr>
            <p:ph type="body" sz="half" idx="1"/>
          </p:nvPr>
        </p:nvSpPr>
        <p:spPr>
          <a:xfrm>
            <a:off x="0" y="1600200"/>
            <a:ext cx="4495800" cy="4953000"/>
          </a:xfrm>
        </p:spPr>
        <p:txBody>
          <a:bodyPr>
            <a:normAutofit/>
          </a:bodyPr>
          <a:lstStyle/>
          <a:p>
            <a:pPr marL="609600" indent="-609600" eaLnBrk="1" fontAlgn="auto" hangingPunct="1">
              <a:spcAft>
                <a:spcPts val="0"/>
              </a:spcAft>
              <a:buFont typeface="Wingdings"/>
              <a:buChar char=""/>
              <a:defRPr/>
            </a:pPr>
            <a:r>
              <a:rPr lang="en-US" sz="2600" dirty="0" smtClean="0"/>
              <a:t>One branch’s power to restrain the others was not provided in the text of the Constitution.</a:t>
            </a:r>
          </a:p>
          <a:p>
            <a:pPr marL="609600" indent="-609600" eaLnBrk="1" fontAlgn="auto" hangingPunct="1">
              <a:spcAft>
                <a:spcPts val="0"/>
              </a:spcAft>
              <a:buFont typeface="Wingdings"/>
              <a:buChar char=""/>
              <a:defRPr/>
            </a:pPr>
            <a:r>
              <a:rPr lang="en-US" sz="2600" dirty="0" smtClean="0"/>
              <a:t>The Judicial Branch’s ability to </a:t>
            </a:r>
            <a:r>
              <a:rPr lang="en-US" sz="2600" dirty="0" smtClean="0">
                <a:solidFill>
                  <a:schemeClr val="accent1">
                    <a:lumMod val="75000"/>
                  </a:schemeClr>
                </a:solidFill>
              </a:rPr>
              <a:t>deem government acts </a:t>
            </a:r>
            <a:r>
              <a:rPr lang="en-US" sz="2600" dirty="0" smtClean="0"/>
              <a:t>(treaties, appointments, and legislation) </a:t>
            </a:r>
            <a:r>
              <a:rPr lang="en-US" sz="2600" dirty="0" smtClean="0">
                <a:solidFill>
                  <a:schemeClr val="accent1">
                    <a:lumMod val="75000"/>
                  </a:schemeClr>
                </a:solidFill>
              </a:rPr>
              <a:t>unconstitutional </a:t>
            </a:r>
            <a:r>
              <a:rPr lang="en-US" sz="2600" dirty="0" smtClean="0"/>
              <a:t>grew from a famous court decision.</a:t>
            </a:r>
          </a:p>
          <a:p>
            <a:pPr marL="609600" indent="-609600" eaLnBrk="1" fontAlgn="auto" hangingPunct="1">
              <a:spcAft>
                <a:spcPts val="0"/>
              </a:spcAft>
              <a:buFont typeface="Wingdings"/>
              <a:buChar char=""/>
              <a:defRPr/>
            </a:pPr>
            <a:r>
              <a:rPr lang="en-US" sz="2600" dirty="0" smtClean="0"/>
              <a:t>Marbury v Madison (1803)</a:t>
            </a:r>
          </a:p>
        </p:txBody>
      </p:sp>
      <p:sp>
        <p:nvSpPr>
          <p:cNvPr id="17410" name="Slide Number Placeholder 5"/>
          <p:cNvSpPr>
            <a:spLocks noGrp="1"/>
          </p:cNvSpPr>
          <p:nvPr>
            <p:ph type="sldNum" sz="quarter" idx="12"/>
          </p:nvPr>
        </p:nvSpPr>
        <p:spPr/>
        <p:txBody>
          <a:bodyPr>
            <a:normAutofit fontScale="85000" lnSpcReduction="20000"/>
          </a:bodyPr>
          <a:lstStyle/>
          <a:p>
            <a:pPr>
              <a:defRPr/>
            </a:pPr>
            <a:fld id="{31A6C49E-D6D9-4F02-A153-AE0CA344D359}" type="slidenum">
              <a:rPr lang="en-US">
                <a:latin typeface="Arial" pitchFamily="34" charset="0"/>
              </a:rPr>
              <a:pPr>
                <a:defRPr/>
              </a:pPr>
              <a:t>11</a:t>
            </a:fld>
            <a:endParaRPr lang="en-US">
              <a:latin typeface="Arial" pitchFamily="34" charset="0"/>
            </a:endParaRPr>
          </a:p>
        </p:txBody>
      </p:sp>
      <p:sp>
        <p:nvSpPr>
          <p:cNvPr id="19462"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7175" name="Text Box 7"/>
          <p:cNvSpPr txBox="1">
            <a:spLocks noChangeArrowheads="1"/>
          </p:cNvSpPr>
          <p:nvPr/>
        </p:nvSpPr>
        <p:spPr bwMode="auto">
          <a:xfrm>
            <a:off x="5791200" y="1295400"/>
            <a:ext cx="3352800" cy="4616450"/>
          </a:xfrm>
          <a:prstGeom prst="rect">
            <a:avLst/>
          </a:prstGeom>
          <a:solidFill>
            <a:schemeClr val="tx1"/>
          </a:solidFill>
          <a:ln w="9525">
            <a:noFill/>
            <a:miter lim="800000"/>
            <a:headEnd/>
            <a:tailEnd/>
          </a:ln>
        </p:spPr>
        <p:txBody>
          <a:bodyPr>
            <a:spAutoFit/>
          </a:bodyPr>
          <a:lstStyle/>
          <a:p>
            <a:pPr>
              <a:spcBef>
                <a:spcPct val="50000"/>
              </a:spcBef>
              <a:defRPr/>
            </a:pPr>
            <a:r>
              <a:rPr lang="en-US" sz="2800" dirty="0">
                <a:solidFill>
                  <a:schemeClr val="bg2"/>
                </a:solidFill>
                <a:latin typeface="+mj-lt"/>
              </a:rPr>
              <a:t>Before Marbury v. Madison(1803), all big profile cases were to be heard in c</a:t>
            </a:r>
            <a:r>
              <a:rPr lang="en-US" sz="2800" dirty="0">
                <a:solidFill>
                  <a:schemeClr val="bg2"/>
                </a:solidFill>
                <a:latin typeface="+mj-lt"/>
              </a:rPr>
              <a:t>ourts created by Congress, according </a:t>
            </a:r>
            <a:r>
              <a:rPr lang="en-US" sz="2800" dirty="0">
                <a:solidFill>
                  <a:schemeClr val="bg2"/>
                </a:solidFill>
                <a:latin typeface="+mj-lt"/>
              </a:rPr>
              <a:t>to the  Judiciary Act of 1789</a:t>
            </a:r>
            <a:r>
              <a:rPr lang="en-US" sz="2800" dirty="0">
                <a:solidFill>
                  <a:schemeClr val="bg2"/>
                </a:solidFill>
              </a:rPr>
              <a:t>. </a:t>
            </a:r>
          </a:p>
          <a:p>
            <a:pPr>
              <a:spcBef>
                <a:spcPct val="50000"/>
              </a:spcBef>
              <a:defRPr/>
            </a:pPr>
            <a:r>
              <a:rPr lang="en-US" sz="2800" dirty="0">
                <a:solidFill>
                  <a:schemeClr val="accent1"/>
                </a:solidFill>
                <a:latin typeface="+mn-lt"/>
              </a:rPr>
              <a:t>Congress called the shots.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fade">
                                      <p:cBhvr>
                                        <p:cTn id="12" dur="2000"/>
                                        <p:tgtEl>
                                          <p:spTgt spid="71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71">
                                            <p:txEl>
                                              <p:pRg st="1" end="1"/>
                                            </p:txEl>
                                          </p:spTgt>
                                        </p:tgtEl>
                                        <p:attrNameLst>
                                          <p:attrName>style.visibility</p:attrName>
                                        </p:attrNameLst>
                                      </p:cBhvr>
                                      <p:to>
                                        <p:strVal val="visible"/>
                                      </p:to>
                                    </p:set>
                                    <p:animEffect transition="in" filter="fade">
                                      <p:cBhvr>
                                        <p:cTn id="17" dur="2000"/>
                                        <p:tgtEl>
                                          <p:spTgt spid="717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71">
                                            <p:txEl>
                                              <p:pRg st="2" end="2"/>
                                            </p:txEl>
                                          </p:spTgt>
                                        </p:tgtEl>
                                        <p:attrNameLst>
                                          <p:attrName>style.visibility</p:attrName>
                                        </p:attrNameLst>
                                      </p:cBhvr>
                                      <p:to>
                                        <p:strVal val="visible"/>
                                      </p:to>
                                    </p:set>
                                    <p:animEffect transition="in" filter="fade">
                                      <p:cBhvr>
                                        <p:cTn id="22" dur="2000"/>
                                        <p:tgtEl>
                                          <p:spTgt spid="717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75"/>
                                        </p:tgtEl>
                                        <p:attrNameLst>
                                          <p:attrName>style.visibility</p:attrName>
                                        </p:attrNameLst>
                                      </p:cBhvr>
                                      <p:to>
                                        <p:strVal val="visible"/>
                                      </p:to>
                                    </p:set>
                                    <p:animEffect transition="in" filter="fade">
                                      <p:cBhvr>
                                        <p:cTn id="27" dur="20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P spid="717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p:cNvPicPr>
            <a:picLocks noChangeAspect="1" noChangeArrowheads="1"/>
          </p:cNvPicPr>
          <p:nvPr/>
        </p:nvPicPr>
        <p:blipFill>
          <a:blip r:embed="rId2" cstate="print">
            <a:clrChange>
              <a:clrFrom>
                <a:srgbClr val="000000"/>
              </a:clrFrom>
              <a:clrTo>
                <a:srgbClr val="000000">
                  <a:alpha val="0"/>
                </a:srgbClr>
              </a:clrTo>
            </a:clrChange>
            <a:duotone>
              <a:schemeClr val="accent4">
                <a:shade val="45000"/>
                <a:satMod val="135000"/>
              </a:schemeClr>
              <a:prstClr val="white"/>
            </a:duotone>
          </a:blip>
          <a:srcRect/>
          <a:stretch>
            <a:fillRect/>
          </a:stretch>
        </p:blipFill>
        <p:spPr bwMode="auto">
          <a:xfrm flipH="1">
            <a:off x="6477000" y="167374"/>
            <a:ext cx="2438400" cy="1661426"/>
          </a:xfrm>
          <a:prstGeom prst="rect">
            <a:avLst/>
          </a:prstGeom>
          <a:noFill/>
          <a:ln w="9525">
            <a:noFill/>
            <a:miter lim="800000"/>
            <a:headEnd/>
            <a:tailEnd/>
          </a:ln>
        </p:spPr>
      </p:pic>
      <p:sp>
        <p:nvSpPr>
          <p:cNvPr id="56322" name="Rectangle 2"/>
          <p:cNvSpPr>
            <a:spLocks noGrp="1" noRot="1" noChangeArrowheads="1"/>
          </p:cNvSpPr>
          <p:nvPr>
            <p:ph type="title"/>
          </p:nvPr>
        </p:nvSpPr>
        <p:spPr>
          <a:xfrm>
            <a:off x="612775" y="228600"/>
            <a:ext cx="8153400" cy="990600"/>
          </a:xfrm>
        </p:spPr>
        <p:txBody>
          <a:bodyPr/>
          <a:lstStyle/>
          <a:p>
            <a:pPr eaLnBrk="1" hangingPunct="1"/>
            <a:r>
              <a:rPr lang="en-US" sz="4000" b="1" smtClean="0"/>
              <a:t>Marbury v Madison (1803)</a:t>
            </a:r>
          </a:p>
        </p:txBody>
      </p:sp>
      <p:sp>
        <p:nvSpPr>
          <p:cNvPr id="20484"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18434" name="Slide Number Placeholder 4"/>
          <p:cNvSpPr>
            <a:spLocks noGrp="1"/>
          </p:cNvSpPr>
          <p:nvPr>
            <p:ph type="sldNum" sz="quarter" idx="12"/>
          </p:nvPr>
        </p:nvSpPr>
        <p:spPr/>
        <p:txBody>
          <a:bodyPr>
            <a:normAutofit fontScale="85000" lnSpcReduction="20000"/>
          </a:bodyPr>
          <a:lstStyle/>
          <a:p>
            <a:pPr>
              <a:defRPr/>
            </a:pPr>
            <a:fld id="{BC48CBED-0CE5-4A11-B19B-D37673F169FF}" type="slidenum">
              <a:rPr lang="en-US">
                <a:latin typeface="Arial" pitchFamily="34" charset="0"/>
              </a:rPr>
              <a:pPr>
                <a:defRPr/>
              </a:pPr>
              <a:t>12</a:t>
            </a:fld>
            <a:endParaRPr lang="en-US">
              <a:latin typeface="Arial" pitchFamily="34" charset="0"/>
            </a:endParaRPr>
          </a:p>
        </p:txBody>
      </p:sp>
      <p:sp>
        <p:nvSpPr>
          <p:cNvPr id="56323" name="Rectangle 3"/>
          <p:cNvSpPr>
            <a:spLocks noGrp="1" noChangeArrowheads="1"/>
          </p:cNvSpPr>
          <p:nvPr>
            <p:ph sz="quarter" idx="1"/>
          </p:nvPr>
        </p:nvSpPr>
        <p:spPr>
          <a:xfrm>
            <a:off x="457200" y="1447800"/>
            <a:ext cx="8686800" cy="4876800"/>
          </a:xfrm>
        </p:spPr>
        <p:txBody>
          <a:bodyPr/>
          <a:lstStyle/>
          <a:p>
            <a:pPr eaLnBrk="1" hangingPunct="1">
              <a:lnSpc>
                <a:spcPct val="80000"/>
              </a:lnSpc>
            </a:pPr>
            <a:r>
              <a:rPr lang="en-US" sz="2800" dirty="0" smtClean="0"/>
              <a:t>During the Adams administration, William Marbury sought the position of Justice of the Peace in Washington DC</a:t>
            </a:r>
          </a:p>
          <a:p>
            <a:pPr eaLnBrk="1" hangingPunct="1">
              <a:lnSpc>
                <a:spcPct val="80000"/>
              </a:lnSpc>
            </a:pPr>
            <a:r>
              <a:rPr lang="en-US" sz="2800" dirty="0" smtClean="0"/>
              <a:t>He was approved by the Senate, and (soon-to-be-leaving office), John Adams signed the appointment. </a:t>
            </a:r>
          </a:p>
          <a:p>
            <a:pPr eaLnBrk="1" hangingPunct="1">
              <a:lnSpc>
                <a:spcPct val="80000"/>
              </a:lnSpc>
            </a:pPr>
            <a:r>
              <a:rPr lang="en-US" sz="2800" dirty="0" smtClean="0"/>
              <a:t>In 1800 Thomas Jefferson defeated John Adams.  Time ran out and the appointments were left to Jefferson.</a:t>
            </a:r>
          </a:p>
          <a:p>
            <a:pPr algn="just" eaLnBrk="1" hangingPunct="1">
              <a:lnSpc>
                <a:spcPct val="80000"/>
              </a:lnSpc>
            </a:pPr>
            <a:r>
              <a:rPr lang="en-US" sz="2800" dirty="0" smtClean="0"/>
              <a:t>President Jefferson tells Secretary of State James Madison to not deliver the appointments that had not yet been delivered. (Marbury’s included)</a:t>
            </a:r>
          </a:p>
          <a:p>
            <a:pPr eaLnBrk="1" hangingPunct="1">
              <a:lnSpc>
                <a:spcPct val="80000"/>
              </a:lnSpc>
            </a:pPr>
            <a:r>
              <a:rPr lang="en-US" sz="2800" dirty="0" smtClean="0"/>
              <a:t>Marbury sues Madison for not delivering his appointment to office, and uses the Judiciary Act of 1789 as his basis to be heard specifically in the Supreme Court.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323">
                                            <p:txEl>
                                              <p:pRg st="0" end="0"/>
                                            </p:txEl>
                                          </p:spTgt>
                                        </p:tgtEl>
                                        <p:attrNameLst>
                                          <p:attrName>style.visibility</p:attrName>
                                        </p:attrNameLst>
                                      </p:cBhvr>
                                      <p:to>
                                        <p:strVal val="visible"/>
                                      </p:to>
                                    </p:set>
                                    <p:animEffect transition="in" filter="fade">
                                      <p:cBhvr>
                                        <p:cTn id="12" dur="2000"/>
                                        <p:tgtEl>
                                          <p:spTgt spid="5632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323">
                                            <p:txEl>
                                              <p:pRg st="1" end="1"/>
                                            </p:txEl>
                                          </p:spTgt>
                                        </p:tgtEl>
                                        <p:attrNameLst>
                                          <p:attrName>style.visibility</p:attrName>
                                        </p:attrNameLst>
                                      </p:cBhvr>
                                      <p:to>
                                        <p:strVal val="visible"/>
                                      </p:to>
                                    </p:set>
                                    <p:animEffect transition="in" filter="fade">
                                      <p:cBhvr>
                                        <p:cTn id="17" dur="2000"/>
                                        <p:tgtEl>
                                          <p:spTgt spid="5632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6323">
                                            <p:txEl>
                                              <p:pRg st="2" end="2"/>
                                            </p:txEl>
                                          </p:spTgt>
                                        </p:tgtEl>
                                        <p:attrNameLst>
                                          <p:attrName>style.visibility</p:attrName>
                                        </p:attrNameLst>
                                      </p:cBhvr>
                                      <p:to>
                                        <p:strVal val="visible"/>
                                      </p:to>
                                    </p:set>
                                    <p:animEffect transition="in" filter="fade">
                                      <p:cBhvr>
                                        <p:cTn id="22" dur="2000"/>
                                        <p:tgtEl>
                                          <p:spTgt spid="5632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6323">
                                            <p:txEl>
                                              <p:pRg st="3" end="3"/>
                                            </p:txEl>
                                          </p:spTgt>
                                        </p:tgtEl>
                                        <p:attrNameLst>
                                          <p:attrName>style.visibility</p:attrName>
                                        </p:attrNameLst>
                                      </p:cBhvr>
                                      <p:to>
                                        <p:strVal val="visible"/>
                                      </p:to>
                                    </p:set>
                                    <p:animEffect transition="in" filter="fade">
                                      <p:cBhvr>
                                        <p:cTn id="27" dur="2000"/>
                                        <p:tgtEl>
                                          <p:spTgt spid="5632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6323">
                                            <p:txEl>
                                              <p:pRg st="4" end="4"/>
                                            </p:txEl>
                                          </p:spTgt>
                                        </p:tgtEl>
                                        <p:attrNameLst>
                                          <p:attrName>style.visibility</p:attrName>
                                        </p:attrNameLst>
                                      </p:cBhvr>
                                      <p:to>
                                        <p:strVal val="visible"/>
                                      </p:to>
                                    </p:set>
                                    <p:animEffect transition="in" filter="fade">
                                      <p:cBhvr>
                                        <p:cTn id="32" dur="2000"/>
                                        <p:tgtEl>
                                          <p:spTgt spid="563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2" name="Picture 8"/>
          <p:cNvPicPr>
            <a:picLocks noChangeAspect="1" noChangeArrowheads="1"/>
          </p:cNvPicPr>
          <p:nvPr/>
        </p:nvPicPr>
        <p:blipFill>
          <a:blip r:embed="rId2" cstate="print">
            <a:clrChange>
              <a:clrFrom>
                <a:srgbClr val="000000"/>
              </a:clrFrom>
              <a:clrTo>
                <a:srgbClr val="000000">
                  <a:alpha val="0"/>
                </a:srgbClr>
              </a:clrTo>
            </a:clrChange>
            <a:duotone>
              <a:schemeClr val="accent4">
                <a:shade val="45000"/>
                <a:satMod val="135000"/>
              </a:schemeClr>
              <a:prstClr val="white"/>
            </a:duotone>
          </a:blip>
          <a:srcRect/>
          <a:stretch>
            <a:fillRect/>
          </a:stretch>
        </p:blipFill>
        <p:spPr bwMode="auto">
          <a:xfrm flipH="1">
            <a:off x="4855521" y="3426645"/>
            <a:ext cx="4172603" cy="2843042"/>
          </a:xfrm>
          <a:prstGeom prst="rect">
            <a:avLst/>
          </a:prstGeom>
          <a:noFill/>
          <a:ln w="9525">
            <a:noFill/>
            <a:miter lim="800000"/>
            <a:headEnd/>
            <a:tailEnd/>
          </a:ln>
        </p:spPr>
      </p:pic>
      <p:sp>
        <p:nvSpPr>
          <p:cNvPr id="54274" name="Rectangle 2"/>
          <p:cNvSpPr>
            <a:spLocks noGrp="1" noRot="1" noChangeArrowheads="1"/>
          </p:cNvSpPr>
          <p:nvPr>
            <p:ph type="title"/>
          </p:nvPr>
        </p:nvSpPr>
        <p:spPr>
          <a:xfrm>
            <a:off x="457200" y="274638"/>
            <a:ext cx="8382000" cy="944562"/>
          </a:xfrm>
          <a:solidFill>
            <a:schemeClr val="bg2"/>
          </a:solidFill>
        </p:spPr>
        <p:txBody>
          <a:bodyPr/>
          <a:lstStyle/>
          <a:p>
            <a:pPr eaLnBrk="1" hangingPunct="1"/>
            <a:r>
              <a:rPr lang="en-US" sz="4000" b="1" dirty="0" smtClean="0"/>
              <a:t>Judicial Review Declared</a:t>
            </a:r>
          </a:p>
        </p:txBody>
      </p:sp>
      <p:sp>
        <p:nvSpPr>
          <p:cNvPr id="21507" name="Rectangle 3"/>
          <p:cNvSpPr>
            <a:spLocks noGrp="1" noChangeArrowheads="1"/>
          </p:cNvSpPr>
          <p:nvPr>
            <p:ph type="body" sz="half" idx="1"/>
          </p:nvPr>
        </p:nvSpPr>
        <p:spPr>
          <a:xfrm>
            <a:off x="304800" y="1600200"/>
            <a:ext cx="8610600" cy="4525963"/>
          </a:xfrm>
        </p:spPr>
        <p:txBody>
          <a:bodyPr/>
          <a:lstStyle/>
          <a:p>
            <a:pPr>
              <a:defRPr/>
            </a:pPr>
            <a:r>
              <a:rPr lang="en-US" sz="2800" dirty="0" smtClean="0"/>
              <a:t>Chief Justice John Marshall declares the Judiciary Act unconstitutional as grounds to decide jurisdiction. </a:t>
            </a:r>
            <a:r>
              <a:rPr lang="en-US" sz="2800" i="1" dirty="0" smtClean="0"/>
              <a:t>(Congress can’t tell the Supreme Court what cases to hear.)</a:t>
            </a:r>
          </a:p>
          <a:p>
            <a:pPr>
              <a:defRPr/>
            </a:pPr>
            <a:r>
              <a:rPr lang="en-US" sz="2800" dirty="0" smtClean="0"/>
              <a:t>By doing this, the Court had </a:t>
            </a:r>
            <a:r>
              <a:rPr lang="en-US" sz="2800" i="1" dirty="0" smtClean="0">
                <a:solidFill>
                  <a:schemeClr val="accent1">
                    <a:lumMod val="50000"/>
                  </a:schemeClr>
                </a:solidFill>
              </a:rPr>
              <a:t>declared the acts of another branch unconstitutional</a:t>
            </a:r>
            <a:r>
              <a:rPr lang="en-US" sz="2800" dirty="0" smtClean="0"/>
              <a:t>. This power had not come from the Constitution, but through this decision.</a:t>
            </a:r>
          </a:p>
          <a:p>
            <a:pPr>
              <a:defRPr/>
            </a:pPr>
            <a:r>
              <a:rPr lang="en-US" sz="2800" b="1" dirty="0" smtClean="0"/>
              <a:t>Judicial Review is born. </a:t>
            </a:r>
          </a:p>
          <a:p>
            <a:pPr>
              <a:defRPr/>
            </a:pPr>
            <a:r>
              <a:rPr lang="en-US" sz="2800" b="1" dirty="0" smtClean="0"/>
              <a:t>Supreme Court’s </a:t>
            </a:r>
            <a:r>
              <a:rPr lang="en-US" sz="2800" dirty="0" smtClean="0"/>
              <a:t>power to review government acts, including cases with government officials, states, treaties.. </a:t>
            </a:r>
          </a:p>
        </p:txBody>
      </p:sp>
      <p:sp>
        <p:nvSpPr>
          <p:cNvPr id="19458" name="Slide Number Placeholder 5"/>
          <p:cNvSpPr>
            <a:spLocks noGrp="1"/>
          </p:cNvSpPr>
          <p:nvPr>
            <p:ph type="sldNum" sz="quarter" idx="12"/>
          </p:nvPr>
        </p:nvSpPr>
        <p:spPr/>
        <p:txBody>
          <a:bodyPr>
            <a:normAutofit fontScale="85000" lnSpcReduction="20000"/>
          </a:bodyPr>
          <a:lstStyle/>
          <a:p>
            <a:pPr>
              <a:defRPr/>
            </a:pPr>
            <a:fld id="{C98C4F7D-48E4-4029-9A22-017CFB534C44}" type="slidenum">
              <a:rPr lang="en-US">
                <a:latin typeface="Arial" pitchFamily="34" charset="0"/>
              </a:rPr>
              <a:pPr>
                <a:defRPr/>
              </a:pPr>
              <a:t>13</a:t>
            </a:fld>
            <a:endParaRPr lang="en-US">
              <a:latin typeface="Arial" pitchFamily="34" charset="0"/>
            </a:endParaRPr>
          </a:p>
        </p:txBody>
      </p:sp>
      <p:sp>
        <p:nvSpPr>
          <p:cNvPr id="21510"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ppt_w</p:attrName>
                                        </p:attrNameLst>
                                      </p:cBhvr>
                                      <p:tavLst>
                                        <p:tav tm="0">
                                          <p:val>
                                            <p:fltVal val="0"/>
                                          </p:val>
                                        </p:tav>
                                        <p:tav tm="100000">
                                          <p:val>
                                            <p:strVal val="#ppt_w"/>
                                          </p:val>
                                        </p:tav>
                                      </p:tavLst>
                                    </p:anim>
                                    <p:anim calcmode="lin" valueType="num">
                                      <p:cBhvr>
                                        <p:cTn id="8" dur="500" fill="hold"/>
                                        <p:tgtEl>
                                          <p:spTgt spid="54274"/>
                                        </p:tgtEl>
                                        <p:attrNameLst>
                                          <p:attrName>ppt_h</p:attrName>
                                        </p:attrNameLst>
                                      </p:cBhvr>
                                      <p:tavLst>
                                        <p:tav tm="0">
                                          <p:val>
                                            <p:fltVal val="0"/>
                                          </p:val>
                                        </p:tav>
                                        <p:tav tm="100000">
                                          <p:val>
                                            <p:strVal val="#ppt_h"/>
                                          </p:val>
                                        </p:tav>
                                      </p:tavLst>
                                    </p:anim>
                                    <p:animEffect transition="in" filter="fade">
                                      <p:cBhvr>
                                        <p:cTn id="9" dur="500"/>
                                        <p:tgtEl>
                                          <p:spTgt spid="5427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0" presetClass="entr" presetSubtype="0" fill="hold" nodeType="clickEffect">
                                  <p:stCondLst>
                                    <p:cond delay="0"/>
                                  </p:stCondLst>
                                  <p:childTnLst>
                                    <p:set>
                                      <p:cBhvr>
                                        <p:cTn id="13" dur="1" fill="hold">
                                          <p:stCondLst>
                                            <p:cond delay="0"/>
                                          </p:stCondLst>
                                        </p:cTn>
                                        <p:tgtEl>
                                          <p:spTgt spid="21507">
                                            <p:txEl>
                                              <p:pRg st="0" end="0"/>
                                            </p:txEl>
                                          </p:spTgt>
                                        </p:tgtEl>
                                        <p:attrNameLst>
                                          <p:attrName>style.visibility</p:attrName>
                                        </p:attrNameLst>
                                      </p:cBhvr>
                                      <p:to>
                                        <p:strVal val="visible"/>
                                      </p:to>
                                    </p:set>
                                    <p:animEffect transition="in" filter="fade">
                                      <p:cBhvr>
                                        <p:cTn id="14" dur="500"/>
                                        <p:tgtEl>
                                          <p:spTgt spid="21507">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Effect transition="in" filter="fade">
                                      <p:cBhvr>
                                        <p:cTn id="19" dur="500"/>
                                        <p:tgtEl>
                                          <p:spTgt spid="21507">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nodeType="clickEffect">
                                  <p:stCondLst>
                                    <p:cond delay="0"/>
                                  </p:stCondLst>
                                  <p:childTnLst>
                                    <p:set>
                                      <p:cBhvr>
                                        <p:cTn id="23" dur="1" fill="hold">
                                          <p:stCondLst>
                                            <p:cond delay="0"/>
                                          </p:stCondLst>
                                        </p:cTn>
                                        <p:tgtEl>
                                          <p:spTgt spid="21507">
                                            <p:txEl>
                                              <p:pRg st="2" end="2"/>
                                            </p:txEl>
                                          </p:spTgt>
                                        </p:tgtEl>
                                        <p:attrNameLst>
                                          <p:attrName>style.visibility</p:attrName>
                                        </p:attrNameLst>
                                      </p:cBhvr>
                                      <p:to>
                                        <p:strVal val="visible"/>
                                      </p:to>
                                    </p:set>
                                    <p:animEffect transition="in" filter="fade">
                                      <p:cBhvr>
                                        <p:cTn id="24" dur="500"/>
                                        <p:tgtEl>
                                          <p:spTgt spid="21507">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21507">
                                            <p:txEl>
                                              <p:pRg st="3" end="3"/>
                                            </p:txEl>
                                          </p:spTgt>
                                        </p:tgtEl>
                                        <p:attrNameLst>
                                          <p:attrName>style.visibility</p:attrName>
                                        </p:attrNameLst>
                                      </p:cBhvr>
                                      <p:to>
                                        <p:strVal val="visible"/>
                                      </p:to>
                                    </p:set>
                                    <p:animEffect transition="in" filter="fade">
                                      <p:cBhvr>
                                        <p:cTn id="29"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pPr eaLnBrk="1" hangingPunct="1"/>
            <a:r>
              <a:rPr lang="en-US" sz="4000" b="1" dirty="0" smtClean="0"/>
              <a:t>Federalism</a:t>
            </a:r>
            <a:br>
              <a:rPr lang="en-US" sz="4000" b="1" dirty="0" smtClean="0"/>
            </a:br>
            <a:endParaRPr lang="en-US" sz="4000" b="1" dirty="0" smtClean="0"/>
          </a:p>
        </p:txBody>
      </p:sp>
      <p:sp>
        <p:nvSpPr>
          <p:cNvPr id="8195" name="Rectangle 3"/>
          <p:cNvSpPr>
            <a:spLocks noGrp="1" noChangeArrowheads="1"/>
          </p:cNvSpPr>
          <p:nvPr>
            <p:ph type="body" sz="half" idx="1"/>
          </p:nvPr>
        </p:nvSpPr>
        <p:spPr>
          <a:xfrm>
            <a:off x="304800" y="1752600"/>
            <a:ext cx="5257800" cy="4373563"/>
          </a:xfrm>
        </p:spPr>
        <p:txBody>
          <a:bodyPr/>
          <a:lstStyle/>
          <a:p>
            <a:pPr marL="609600" indent="-609600" eaLnBrk="1" hangingPunct="1">
              <a:lnSpc>
                <a:spcPct val="80000"/>
              </a:lnSpc>
              <a:buFont typeface="Wingdings" pitchFamily="2" charset="2"/>
              <a:buNone/>
            </a:pPr>
            <a:r>
              <a:rPr lang="en-US" sz="2800" dirty="0" smtClean="0"/>
              <a:t>A federal system divides power between a central government and smaller, local governments.  </a:t>
            </a:r>
          </a:p>
          <a:p>
            <a:pPr marL="609600" indent="-609600" eaLnBrk="1" hangingPunct="1">
              <a:lnSpc>
                <a:spcPct val="80000"/>
              </a:lnSpc>
              <a:buFont typeface="Wingdings" pitchFamily="2" charset="2"/>
              <a:buNone/>
            </a:pPr>
            <a:r>
              <a:rPr lang="en-US" sz="2800" dirty="0" smtClean="0"/>
              <a:t>This sharing of power is intended to ensure that the central government is powerful enough to be effective, but not threaten States or citizens.  </a:t>
            </a:r>
          </a:p>
          <a:p>
            <a:pPr marL="609600" indent="-609600" eaLnBrk="1" hangingPunct="1">
              <a:lnSpc>
                <a:spcPct val="80000"/>
              </a:lnSpc>
              <a:buFont typeface="Wingdings" pitchFamily="2" charset="2"/>
              <a:buNone/>
            </a:pPr>
            <a:r>
              <a:rPr lang="en-US" sz="2800" dirty="0" smtClean="0"/>
              <a:t>It also allows individual States to deal with local problems at the local level—so long as their actions are constitutional.</a:t>
            </a:r>
          </a:p>
        </p:txBody>
      </p:sp>
      <p:sp>
        <p:nvSpPr>
          <p:cNvPr id="20482" name="Slide Number Placeholder 6"/>
          <p:cNvSpPr>
            <a:spLocks noGrp="1"/>
          </p:cNvSpPr>
          <p:nvPr>
            <p:ph type="sldNum" sz="quarter" idx="12"/>
          </p:nvPr>
        </p:nvSpPr>
        <p:spPr/>
        <p:txBody>
          <a:bodyPr>
            <a:normAutofit fontScale="85000" lnSpcReduction="20000"/>
          </a:bodyPr>
          <a:lstStyle/>
          <a:p>
            <a:pPr>
              <a:defRPr/>
            </a:pPr>
            <a:fld id="{5F51F40F-23D6-4481-9F35-406EFA9FAFC8}" type="slidenum">
              <a:rPr lang="en-US">
                <a:latin typeface="Arial" pitchFamily="34" charset="0"/>
              </a:rPr>
              <a:pPr>
                <a:defRPr/>
              </a:pPr>
              <a:t>14</a:t>
            </a:fld>
            <a:endParaRPr lang="en-US">
              <a:latin typeface="Arial" pitchFamily="34" charset="0"/>
            </a:endParaRPr>
          </a:p>
        </p:txBody>
      </p:sp>
      <p:sp>
        <p:nvSpPr>
          <p:cNvPr id="22533" name="Footer Placeholder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grpSp>
        <p:nvGrpSpPr>
          <p:cNvPr id="2" name="Group 9"/>
          <p:cNvGrpSpPr>
            <a:grpSpLocks/>
          </p:cNvGrpSpPr>
          <p:nvPr/>
        </p:nvGrpSpPr>
        <p:grpSpPr bwMode="auto">
          <a:xfrm>
            <a:off x="5638800" y="685800"/>
            <a:ext cx="3043238" cy="3109913"/>
            <a:chOff x="3456" y="576"/>
            <a:chExt cx="1917" cy="1959"/>
          </a:xfrm>
        </p:grpSpPr>
        <p:pic>
          <p:nvPicPr>
            <p:cNvPr id="22539" name="Picture 4" descr="j033924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56" y="576"/>
              <a:ext cx="1917" cy="1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0" name="Text Box 8"/>
            <p:cNvSpPr txBox="1">
              <a:spLocks noChangeArrowheads="1"/>
            </p:cNvSpPr>
            <p:nvPr/>
          </p:nvSpPr>
          <p:spPr bwMode="auto">
            <a:xfrm>
              <a:off x="3744" y="2304"/>
              <a:ext cx="158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spcBef>
                  <a:spcPct val="50000"/>
                </a:spcBef>
              </a:pPr>
              <a:r>
                <a:rPr lang="en-US"/>
                <a:t>Federal Government</a:t>
              </a:r>
            </a:p>
          </p:txBody>
        </p:sp>
      </p:grpSp>
      <p:sp>
        <p:nvSpPr>
          <p:cNvPr id="8202" name="AutoShape 10"/>
          <p:cNvSpPr>
            <a:spLocks noChangeArrowheads="1"/>
          </p:cNvSpPr>
          <p:nvPr/>
        </p:nvSpPr>
        <p:spPr bwMode="auto">
          <a:xfrm>
            <a:off x="6629400" y="3810000"/>
            <a:ext cx="1143000" cy="8382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p>
            <a:endParaRPr lang="en-US"/>
          </a:p>
        </p:txBody>
      </p:sp>
      <p:grpSp>
        <p:nvGrpSpPr>
          <p:cNvPr id="3" name="Group 12"/>
          <p:cNvGrpSpPr>
            <a:grpSpLocks/>
          </p:cNvGrpSpPr>
          <p:nvPr/>
        </p:nvGrpSpPr>
        <p:grpSpPr bwMode="auto">
          <a:xfrm>
            <a:off x="5791200" y="4724400"/>
            <a:ext cx="3124200" cy="1366838"/>
            <a:chOff x="3504" y="3264"/>
            <a:chExt cx="1968" cy="861"/>
          </a:xfrm>
        </p:grpSpPr>
        <p:pic>
          <p:nvPicPr>
            <p:cNvPr id="22537" name="Picture 6" descr="j033924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8" y="3264"/>
              <a:ext cx="570"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 Box 11"/>
            <p:cNvSpPr txBox="1">
              <a:spLocks noChangeArrowheads="1"/>
            </p:cNvSpPr>
            <p:nvPr/>
          </p:nvSpPr>
          <p:spPr bwMode="auto">
            <a:xfrm>
              <a:off x="3504" y="3888"/>
              <a:ext cx="1968" cy="237"/>
            </a:xfrm>
            <a:prstGeom prst="rect">
              <a:avLst/>
            </a:prstGeom>
            <a:noFill/>
            <a:ln w="9525">
              <a:solidFill>
                <a:schemeClr val="accent1"/>
              </a:solidFill>
              <a:miter lim="800000"/>
              <a:headEnd/>
              <a:tailEnd/>
            </a:ln>
          </p:spPr>
          <p:txBody>
            <a:bodyPr>
              <a:spAutoFit/>
            </a:bodyPr>
            <a:lstStyle/>
            <a:p>
              <a:pPr algn="ctr">
                <a:spcBef>
                  <a:spcPct val="50000"/>
                </a:spcBef>
                <a:defRPr/>
              </a:pPr>
              <a:r>
                <a:rPr lang="en-US" dirty="0">
                  <a:latin typeface="+mj-lt"/>
                </a:rPr>
                <a:t>State and Local Governments</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Effect transition="in" filter="fade">
                                      <p:cBhvr>
                                        <p:cTn id="12" dur="2000"/>
                                        <p:tgtEl>
                                          <p:spTgt spid="81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800" decel="100000"/>
                                        <p:tgtEl>
                                          <p:spTgt spid="2"/>
                                        </p:tgtEl>
                                      </p:cBhvr>
                                    </p:animEffect>
                                    <p:anim calcmode="lin" valueType="num">
                                      <p:cBhvr>
                                        <p:cTn id="18" dur="800" decel="100000" fill="hold"/>
                                        <p:tgtEl>
                                          <p:spTgt spid="2"/>
                                        </p:tgtEl>
                                        <p:attrNameLst>
                                          <p:attrName>style.rotation</p:attrName>
                                        </p:attrNameLst>
                                      </p:cBhvr>
                                      <p:tavLst>
                                        <p:tav tm="0">
                                          <p:val>
                                            <p:fltVal val="-90"/>
                                          </p:val>
                                        </p:tav>
                                        <p:tav tm="100000">
                                          <p:val>
                                            <p:fltVal val="0"/>
                                          </p:val>
                                        </p:tav>
                                      </p:tavLst>
                                    </p:anim>
                                    <p:anim calcmode="lin" valueType="num">
                                      <p:cBhvr>
                                        <p:cTn id="19" dur="800" decel="100000" fill="hold"/>
                                        <p:tgtEl>
                                          <p:spTgt spid="2"/>
                                        </p:tgtEl>
                                        <p:attrNameLst>
                                          <p:attrName>ppt_x</p:attrName>
                                        </p:attrNameLst>
                                      </p:cBhvr>
                                      <p:tavLst>
                                        <p:tav tm="0">
                                          <p:val>
                                            <p:strVal val="#ppt_x+0.4"/>
                                          </p:val>
                                        </p:tav>
                                        <p:tav tm="100000">
                                          <p:val>
                                            <p:strVal val="#ppt_x-0.05"/>
                                          </p:val>
                                        </p:tav>
                                      </p:tavLst>
                                    </p:anim>
                                    <p:anim calcmode="lin" valueType="num">
                                      <p:cBhvr>
                                        <p:cTn id="20" dur="800" decel="100000" fill="hold"/>
                                        <p:tgtEl>
                                          <p:spTgt spid="2"/>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53" presetClass="entr" presetSubtype="0" fill="hold" grpId="0" nodeType="clickEffect">
                                  <p:stCondLst>
                                    <p:cond delay="0"/>
                                  </p:stCondLst>
                                  <p:childTnLst>
                                    <p:set>
                                      <p:cBhvr>
                                        <p:cTn id="26" dur="1" fill="hold">
                                          <p:stCondLst>
                                            <p:cond delay="0"/>
                                          </p:stCondLst>
                                        </p:cTn>
                                        <p:tgtEl>
                                          <p:spTgt spid="8202"/>
                                        </p:tgtEl>
                                        <p:attrNameLst>
                                          <p:attrName>style.visibility</p:attrName>
                                        </p:attrNameLst>
                                      </p:cBhvr>
                                      <p:to>
                                        <p:strVal val="visible"/>
                                      </p:to>
                                    </p:set>
                                    <p:anim calcmode="lin" valueType="num">
                                      <p:cBhvr>
                                        <p:cTn id="27" dur="500" fill="hold"/>
                                        <p:tgtEl>
                                          <p:spTgt spid="8202"/>
                                        </p:tgtEl>
                                        <p:attrNameLst>
                                          <p:attrName>ppt_w</p:attrName>
                                        </p:attrNameLst>
                                      </p:cBhvr>
                                      <p:tavLst>
                                        <p:tav tm="0">
                                          <p:val>
                                            <p:fltVal val="0"/>
                                          </p:val>
                                        </p:tav>
                                        <p:tav tm="100000">
                                          <p:val>
                                            <p:strVal val="#ppt_w"/>
                                          </p:val>
                                        </p:tav>
                                      </p:tavLst>
                                    </p:anim>
                                    <p:anim calcmode="lin" valueType="num">
                                      <p:cBhvr>
                                        <p:cTn id="28" dur="500" fill="hold"/>
                                        <p:tgtEl>
                                          <p:spTgt spid="8202"/>
                                        </p:tgtEl>
                                        <p:attrNameLst>
                                          <p:attrName>ppt_h</p:attrName>
                                        </p:attrNameLst>
                                      </p:cBhvr>
                                      <p:tavLst>
                                        <p:tav tm="0">
                                          <p:val>
                                            <p:fltVal val="0"/>
                                          </p:val>
                                        </p:tav>
                                        <p:tav tm="100000">
                                          <p:val>
                                            <p:strVal val="#ppt_h"/>
                                          </p:val>
                                        </p:tav>
                                      </p:tavLst>
                                    </p:anim>
                                    <p:animEffect transition="in" filter="fade">
                                      <p:cBhvr>
                                        <p:cTn id="29" dur="500"/>
                                        <p:tgtEl>
                                          <p:spTgt spid="820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30" presetClass="entr" presetSubtype="0"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800" decel="100000"/>
                                        <p:tgtEl>
                                          <p:spTgt spid="3"/>
                                        </p:tgtEl>
                                      </p:cBhvr>
                                    </p:animEffect>
                                    <p:anim calcmode="lin" valueType="num">
                                      <p:cBhvr>
                                        <p:cTn id="35" dur="800" decel="100000" fill="hold"/>
                                        <p:tgtEl>
                                          <p:spTgt spid="3"/>
                                        </p:tgtEl>
                                        <p:attrNameLst>
                                          <p:attrName>style.rotation</p:attrName>
                                        </p:attrNameLst>
                                      </p:cBhvr>
                                      <p:tavLst>
                                        <p:tav tm="0">
                                          <p:val>
                                            <p:fltVal val="-90"/>
                                          </p:val>
                                        </p:tav>
                                        <p:tav tm="100000">
                                          <p:val>
                                            <p:fltVal val="0"/>
                                          </p:val>
                                        </p:tav>
                                      </p:tavLst>
                                    </p:anim>
                                    <p:anim calcmode="lin" valueType="num">
                                      <p:cBhvr>
                                        <p:cTn id="36" dur="800" decel="100000" fill="hold"/>
                                        <p:tgtEl>
                                          <p:spTgt spid="3"/>
                                        </p:tgtEl>
                                        <p:attrNameLst>
                                          <p:attrName>ppt_x</p:attrName>
                                        </p:attrNameLst>
                                      </p:cBhvr>
                                      <p:tavLst>
                                        <p:tav tm="0">
                                          <p:val>
                                            <p:strVal val="#ppt_x+0.4"/>
                                          </p:val>
                                        </p:tav>
                                        <p:tav tm="100000">
                                          <p:val>
                                            <p:strVal val="#ppt_x-0.05"/>
                                          </p:val>
                                        </p:tav>
                                      </p:tavLst>
                                    </p:anim>
                                    <p:anim calcmode="lin" valueType="num">
                                      <p:cBhvr>
                                        <p:cTn id="37" dur="800" decel="100000" fill="hold"/>
                                        <p:tgtEl>
                                          <p:spTgt spid="3"/>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195">
                                            <p:txEl>
                                              <p:pRg st="1" end="1"/>
                                            </p:txEl>
                                          </p:spTgt>
                                        </p:tgtEl>
                                        <p:attrNameLst>
                                          <p:attrName>style.visibility</p:attrName>
                                        </p:attrNameLst>
                                      </p:cBhvr>
                                      <p:to>
                                        <p:strVal val="visible"/>
                                      </p:to>
                                    </p:set>
                                    <p:animEffect transition="in" filter="fade">
                                      <p:cBhvr>
                                        <p:cTn id="44" dur="2000"/>
                                        <p:tgtEl>
                                          <p:spTgt spid="8195">
                                            <p:txEl>
                                              <p:pRg st="1" end="1"/>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195">
                                            <p:txEl>
                                              <p:pRg st="2" end="2"/>
                                            </p:txEl>
                                          </p:spTgt>
                                        </p:tgtEl>
                                        <p:attrNameLst>
                                          <p:attrName>style.visibility</p:attrName>
                                        </p:attrNameLst>
                                      </p:cBhvr>
                                      <p:to>
                                        <p:strVal val="visible"/>
                                      </p:to>
                                    </p:set>
                                    <p:animEffect transition="in" filter="fade">
                                      <p:cBhvr>
                                        <p:cTn id="49" dur="2000"/>
                                        <p:tgtEl>
                                          <p:spTgt spid="819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P spid="820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0"/>
            <a:ext cx="8229600" cy="1143000"/>
          </a:xfrm>
        </p:spPr>
        <p:txBody>
          <a:bodyPr/>
          <a:lstStyle/>
          <a:p>
            <a:r>
              <a:rPr lang="en-US" b="1" dirty="0" smtClean="0"/>
              <a:t>Federalism</a:t>
            </a:r>
            <a:endParaRPr lang="en-US" dirty="0" smtClean="0"/>
          </a:p>
        </p:txBody>
      </p:sp>
      <p:sp>
        <p:nvSpPr>
          <p:cNvPr id="23555" name="Text Placeholder 2"/>
          <p:cNvSpPr>
            <a:spLocks noGrp="1"/>
          </p:cNvSpPr>
          <p:nvPr>
            <p:ph type="body" sz="half" idx="1"/>
          </p:nvPr>
        </p:nvSpPr>
        <p:spPr>
          <a:xfrm>
            <a:off x="457200" y="1600200"/>
            <a:ext cx="4038600" cy="5029200"/>
          </a:xfrm>
        </p:spPr>
        <p:txBody>
          <a:bodyPr/>
          <a:lstStyle/>
          <a:p>
            <a:r>
              <a:rPr lang="en-US" dirty="0" smtClean="0"/>
              <a:t>The effect of a federal system of government is the differences of laws in each state.</a:t>
            </a:r>
          </a:p>
          <a:p>
            <a:r>
              <a:rPr lang="en-US" dirty="0" smtClean="0"/>
              <a:t>Examples:</a:t>
            </a:r>
          </a:p>
          <a:p>
            <a:pPr lvl="1"/>
            <a:r>
              <a:rPr lang="en-US" dirty="0" smtClean="0"/>
              <a:t>Speed limits</a:t>
            </a:r>
          </a:p>
          <a:p>
            <a:pPr lvl="1"/>
            <a:r>
              <a:rPr lang="en-US" dirty="0" smtClean="0"/>
              <a:t>Sale of alcohol</a:t>
            </a:r>
          </a:p>
          <a:p>
            <a:pPr lvl="1"/>
            <a:r>
              <a:rPr lang="en-US" dirty="0" smtClean="0"/>
              <a:t>Licensing </a:t>
            </a:r>
          </a:p>
          <a:p>
            <a:pPr lvl="2"/>
            <a:r>
              <a:rPr lang="en-US" dirty="0" smtClean="0"/>
              <a:t>Teachers</a:t>
            </a:r>
          </a:p>
          <a:p>
            <a:pPr lvl="2"/>
            <a:r>
              <a:rPr lang="en-US" dirty="0" smtClean="0"/>
              <a:t>Lawyers</a:t>
            </a:r>
          </a:p>
          <a:p>
            <a:pPr lvl="2"/>
            <a:r>
              <a:rPr lang="en-US" dirty="0" smtClean="0"/>
              <a:t>Marriage</a:t>
            </a:r>
          </a:p>
          <a:p>
            <a:pPr lvl="2">
              <a:buFont typeface="Wingdings" pitchFamily="2" charset="2"/>
              <a:buNone/>
            </a:pPr>
            <a:endParaRPr lang="en-US" dirty="0" smtClean="0"/>
          </a:p>
        </p:txBody>
      </p:sp>
      <p:sp>
        <p:nvSpPr>
          <p:cNvPr id="23556"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rPr>
              <a:t>Basic Principles</a:t>
            </a:r>
          </a:p>
        </p:txBody>
      </p:sp>
      <p:sp>
        <p:nvSpPr>
          <p:cNvPr id="7" name="Slide Number Placeholder 6"/>
          <p:cNvSpPr>
            <a:spLocks noGrp="1"/>
          </p:cNvSpPr>
          <p:nvPr>
            <p:ph type="sldNum" sz="quarter" idx="12"/>
          </p:nvPr>
        </p:nvSpPr>
        <p:spPr/>
        <p:txBody>
          <a:bodyPr>
            <a:normAutofit fontScale="85000" lnSpcReduction="20000"/>
          </a:bodyPr>
          <a:lstStyle/>
          <a:p>
            <a:pPr>
              <a:defRPr/>
            </a:pPr>
            <a:fld id="{3C782084-393A-472A-BBEF-303F49A998D3}" type="slidenum">
              <a:rPr lang="en-US" smtClean="0"/>
              <a:pPr>
                <a:defRPr/>
              </a:pPr>
              <a:t>15</a:t>
            </a:fld>
            <a:endParaRPr lang="en-US"/>
          </a:p>
        </p:txBody>
      </p:sp>
      <p:pic>
        <p:nvPicPr>
          <p:cNvPr id="40963" name="Picture 3"/>
          <p:cNvPicPr>
            <a:picLocks noGrp="1" noChangeAspect="1" noChangeArrowheads="1"/>
          </p:cNvPicPr>
          <p:nvPr>
            <p:ph sz="quarter" idx="3"/>
          </p:nvPr>
        </p:nvPicPr>
        <p:blipFill>
          <a:blip r:embed="rId2" cstate="print"/>
          <a:srcRect/>
          <a:stretch>
            <a:fillRect/>
          </a:stretch>
        </p:blipFill>
        <p:spPr>
          <a:xfrm>
            <a:off x="4800600" y="1600200"/>
            <a:ext cx="4165600" cy="3124200"/>
          </a:xfrm>
          <a:effectLst>
            <a:softEdge rad="112500"/>
          </a:effectLst>
        </p:spPr>
      </p:pic>
      <p:pic>
        <p:nvPicPr>
          <p:cNvPr id="40964" name="Picture 4"/>
          <p:cNvPicPr>
            <a:picLocks noChangeAspect="1" noChangeArrowheads="1"/>
          </p:cNvPicPr>
          <p:nvPr/>
        </p:nvPicPr>
        <p:blipFill>
          <a:blip r:embed="rId3" cstate="print"/>
          <a:srcRect/>
          <a:stretch>
            <a:fillRect/>
          </a:stretch>
        </p:blipFill>
        <p:spPr bwMode="auto">
          <a:xfrm rot="20779576">
            <a:off x="4185714" y="4217943"/>
            <a:ext cx="3810000" cy="2990850"/>
          </a:xfrm>
          <a:prstGeom prst="rect">
            <a:avLst/>
          </a:prstGeom>
          <a:ln>
            <a:noFill/>
          </a:ln>
          <a:effectLst>
            <a:softEdge rad="112500"/>
          </a:effectLst>
        </p:spPr>
      </p:pic>
      <p:pic>
        <p:nvPicPr>
          <p:cNvPr id="40962" name="Picture 2"/>
          <p:cNvPicPr>
            <a:picLocks noGrp="1" noChangeAspect="1" noChangeArrowheads="1"/>
          </p:cNvPicPr>
          <p:nvPr>
            <p:ph sz="quarter" idx="2"/>
          </p:nvPr>
        </p:nvPicPr>
        <p:blipFill>
          <a:blip r:embed="rId4" cstate="print"/>
          <a:srcRect b="9368"/>
          <a:stretch>
            <a:fillRect/>
          </a:stretch>
        </p:blipFill>
        <p:spPr>
          <a:xfrm>
            <a:off x="6934200" y="3505200"/>
            <a:ext cx="2066925" cy="2809937"/>
          </a:xfrm>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title"/>
          </p:nvPr>
        </p:nvSpPr>
        <p:spPr>
          <a:xfrm>
            <a:off x="612775" y="228600"/>
            <a:ext cx="8153400" cy="990600"/>
          </a:xfrm>
        </p:spPr>
        <p:txBody>
          <a:bodyPr/>
          <a:lstStyle/>
          <a:p>
            <a:pPr eaLnBrk="1" hangingPunct="1"/>
            <a:endParaRPr lang="en-US" smtClean="0"/>
          </a:p>
        </p:txBody>
      </p:sp>
      <p:sp>
        <p:nvSpPr>
          <p:cNvPr id="10243"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5122" name="Slide Number Placeholder 4"/>
          <p:cNvSpPr>
            <a:spLocks noGrp="1"/>
          </p:cNvSpPr>
          <p:nvPr>
            <p:ph type="sldNum" sz="quarter" idx="12"/>
          </p:nvPr>
        </p:nvSpPr>
        <p:spPr/>
        <p:txBody>
          <a:bodyPr>
            <a:normAutofit fontScale="85000" lnSpcReduction="20000"/>
          </a:bodyPr>
          <a:lstStyle/>
          <a:p>
            <a:pPr>
              <a:defRPr/>
            </a:pPr>
            <a:fld id="{60201D3D-2A6A-4B36-9F26-C976602EBFB5}" type="slidenum">
              <a:rPr lang="en-US">
                <a:latin typeface="Arial" pitchFamily="34" charset="0"/>
              </a:rPr>
              <a:pPr>
                <a:defRPr/>
              </a:pPr>
              <a:t>2</a:t>
            </a:fld>
            <a:endParaRPr lang="en-US">
              <a:latin typeface="Arial" pitchFamily="34" charset="0"/>
            </a:endParaRPr>
          </a:p>
        </p:txBody>
      </p:sp>
      <p:sp>
        <p:nvSpPr>
          <p:cNvPr id="10245" name="Rectangle 3"/>
          <p:cNvSpPr>
            <a:spLocks noGrp="1" noChangeArrowheads="1"/>
          </p:cNvSpPr>
          <p:nvPr>
            <p:ph sz="quarter" idx="1"/>
          </p:nvPr>
        </p:nvSpPr>
        <p:spPr>
          <a:xfrm>
            <a:off x="612775" y="1600200"/>
            <a:ext cx="8153400" cy="4495800"/>
          </a:xfrm>
        </p:spPr>
        <p:txBody>
          <a:bodyPr/>
          <a:lstStyle/>
          <a:p>
            <a:pPr eaLnBrk="1" hangingPunct="1"/>
            <a:endParaRPr lang="en-US" smtClean="0"/>
          </a:p>
        </p:txBody>
      </p:sp>
      <p:pic>
        <p:nvPicPr>
          <p:cNvPr id="10246" name="Picture 5" descr="Image:Scene Constitu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DAF2F">
            <a:alpha val="45882"/>
          </a:srgbClr>
        </a:solidFill>
        <a:effectLst/>
      </p:bgPr>
    </p:bg>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a:xfrm>
            <a:off x="381000" y="228600"/>
            <a:ext cx="8458200" cy="1417638"/>
          </a:xfrm>
        </p:spPr>
        <p:txBody>
          <a:bodyPr>
            <a:normAutofit fontScale="90000"/>
          </a:bodyPr>
          <a:lstStyle/>
          <a:p>
            <a:pPr eaLnBrk="1" fontAlgn="auto" hangingPunct="1">
              <a:spcAft>
                <a:spcPts val="0"/>
              </a:spcAft>
              <a:defRPr/>
            </a:pPr>
            <a:r>
              <a:rPr lang="en-US" sz="4000" dirty="0" smtClean="0"/>
              <a:t/>
            </a:r>
            <a:br>
              <a:rPr lang="en-US" sz="4000" dirty="0" smtClean="0"/>
            </a:br>
            <a:r>
              <a:rPr lang="en-US" b="1" dirty="0" smtClean="0"/>
              <a:t>Popular Sovereignty  </a:t>
            </a:r>
            <a:r>
              <a:rPr lang="en-US" sz="4000" dirty="0" smtClean="0"/>
              <a:t>(people rule)</a:t>
            </a:r>
            <a:br>
              <a:rPr lang="en-US" sz="4000" dirty="0" smtClean="0"/>
            </a:br>
            <a:r>
              <a:rPr lang="en-US" sz="4000" dirty="0" smtClean="0"/>
              <a:t/>
            </a:r>
            <a:br>
              <a:rPr lang="en-US" sz="4000" dirty="0" smtClean="0"/>
            </a:br>
            <a:endParaRPr lang="en-US" sz="4000" dirty="0" smtClean="0"/>
          </a:p>
        </p:txBody>
      </p:sp>
      <p:sp>
        <p:nvSpPr>
          <p:cNvPr id="11267"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8194" name="Slide Number Placeholder 4"/>
          <p:cNvSpPr>
            <a:spLocks noGrp="1"/>
          </p:cNvSpPr>
          <p:nvPr>
            <p:ph type="sldNum" sz="quarter" idx="12"/>
          </p:nvPr>
        </p:nvSpPr>
        <p:spPr/>
        <p:txBody>
          <a:bodyPr>
            <a:normAutofit fontScale="85000" lnSpcReduction="20000"/>
          </a:bodyPr>
          <a:lstStyle/>
          <a:p>
            <a:pPr>
              <a:defRPr/>
            </a:pPr>
            <a:fld id="{39311FB1-0E3E-443E-AB3C-7B20FB7C3A35}" type="slidenum">
              <a:rPr lang="en-US">
                <a:latin typeface="Arial" pitchFamily="34" charset="0"/>
              </a:rPr>
              <a:pPr>
                <a:defRPr/>
              </a:pPr>
              <a:t>3</a:t>
            </a:fld>
            <a:endParaRPr lang="en-US">
              <a:latin typeface="Arial" pitchFamily="34" charset="0"/>
            </a:endParaRPr>
          </a:p>
        </p:txBody>
      </p:sp>
      <p:sp>
        <p:nvSpPr>
          <p:cNvPr id="11269" name="Rectangle 3"/>
          <p:cNvSpPr>
            <a:spLocks noGrp="1" noChangeArrowheads="1"/>
          </p:cNvSpPr>
          <p:nvPr>
            <p:ph sz="quarter" idx="1"/>
          </p:nvPr>
        </p:nvSpPr>
        <p:spPr>
          <a:xfrm>
            <a:off x="612775" y="1600200"/>
            <a:ext cx="8153400" cy="4495800"/>
          </a:xfrm>
        </p:spPr>
        <p:txBody>
          <a:bodyPr/>
          <a:lstStyle/>
          <a:p>
            <a:pPr marL="609600" indent="-609600" eaLnBrk="1" hangingPunct="1">
              <a:lnSpc>
                <a:spcPct val="90000"/>
              </a:lnSpc>
              <a:buFont typeface="Wingdings" pitchFamily="2" charset="2"/>
              <a:buNone/>
            </a:pPr>
            <a:r>
              <a:rPr lang="en-US" smtClean="0"/>
              <a:t> The Preamble to the Constitution begins with this bold phrase, </a:t>
            </a:r>
          </a:p>
          <a:p>
            <a:pPr marL="609600" indent="-609600" eaLnBrk="1" hangingPunct="1">
              <a:lnSpc>
                <a:spcPct val="90000"/>
              </a:lnSpc>
              <a:buFont typeface="Wingdings" pitchFamily="2" charset="2"/>
              <a:buNone/>
            </a:pPr>
            <a:r>
              <a:rPr lang="en-US" sz="5400" smtClean="0">
                <a:solidFill>
                  <a:srgbClr val="0070C0"/>
                </a:solidFill>
              </a:rPr>
              <a:t>“We the People...”</a:t>
            </a:r>
            <a:r>
              <a:rPr lang="en-US" smtClean="0">
                <a:solidFill>
                  <a:srgbClr val="0070C0"/>
                </a:solidFill>
              </a:rPr>
              <a:t> </a:t>
            </a:r>
          </a:p>
          <a:p>
            <a:pPr marL="609600" indent="-609600" eaLnBrk="1" hangingPunct="1">
              <a:lnSpc>
                <a:spcPct val="90000"/>
              </a:lnSpc>
              <a:buFont typeface="Wingdings" pitchFamily="2" charset="2"/>
              <a:buNone/>
            </a:pPr>
            <a:r>
              <a:rPr lang="en-US" smtClean="0"/>
              <a:t>These words announce that in the United States, the </a:t>
            </a:r>
            <a:r>
              <a:rPr lang="en-US" smtClean="0">
                <a:solidFill>
                  <a:srgbClr val="0070C0"/>
                </a:solidFill>
              </a:rPr>
              <a:t>people</a:t>
            </a:r>
            <a:r>
              <a:rPr lang="en-US" smtClean="0"/>
              <a:t> establish government and give it its power. </a:t>
            </a:r>
          </a:p>
          <a:p>
            <a:pPr marL="609600" indent="-609600" eaLnBrk="1" hangingPunct="1">
              <a:lnSpc>
                <a:spcPct val="90000"/>
              </a:lnSpc>
              <a:buFont typeface="Wingdings" pitchFamily="2" charset="2"/>
              <a:buNone/>
            </a:pPr>
            <a:r>
              <a:rPr lang="en-US" smtClean="0"/>
              <a:t>The people are sovereign.  Since the government </a:t>
            </a:r>
            <a:r>
              <a:rPr lang="en-US" smtClean="0">
                <a:solidFill>
                  <a:srgbClr val="0070C0"/>
                </a:solidFill>
              </a:rPr>
              <a:t>receives it power from the people</a:t>
            </a:r>
            <a:r>
              <a:rPr lang="en-US" smtClean="0"/>
              <a:t>, it can govern only with their consent.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DAF2F">
            <a:alpha val="49019"/>
          </a:srgbClr>
        </a:solidFill>
        <a:effectLst/>
      </p:bgPr>
    </p:bg>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a:xfrm>
            <a:off x="612775" y="228600"/>
            <a:ext cx="8153400" cy="990600"/>
          </a:xfrm>
        </p:spPr>
        <p:txBody>
          <a:bodyPr/>
          <a:lstStyle/>
          <a:p>
            <a:pPr eaLnBrk="1" hangingPunct="1"/>
            <a:r>
              <a:rPr lang="en-US" smtClean="0"/>
              <a:t>How do we rule?</a:t>
            </a:r>
          </a:p>
        </p:txBody>
      </p:sp>
      <p:sp>
        <p:nvSpPr>
          <p:cNvPr id="12291"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9218" name="Slide Number Placeholder 4"/>
          <p:cNvSpPr>
            <a:spLocks noGrp="1"/>
          </p:cNvSpPr>
          <p:nvPr>
            <p:ph type="sldNum" sz="quarter" idx="12"/>
          </p:nvPr>
        </p:nvSpPr>
        <p:spPr/>
        <p:txBody>
          <a:bodyPr>
            <a:normAutofit fontScale="85000" lnSpcReduction="20000"/>
          </a:bodyPr>
          <a:lstStyle/>
          <a:p>
            <a:pPr>
              <a:defRPr/>
            </a:pPr>
            <a:fld id="{C59ADB9B-DAAE-4A8E-87DE-D82FC873CD18}" type="slidenum">
              <a:rPr lang="en-US">
                <a:latin typeface="Arial" pitchFamily="34" charset="0"/>
              </a:rPr>
              <a:pPr>
                <a:defRPr/>
              </a:pPr>
              <a:t>4</a:t>
            </a:fld>
            <a:endParaRPr lang="en-US">
              <a:latin typeface="Arial" pitchFamily="34" charset="0"/>
            </a:endParaRPr>
          </a:p>
        </p:txBody>
      </p:sp>
      <p:sp>
        <p:nvSpPr>
          <p:cNvPr id="41987" name="Rectangle 3"/>
          <p:cNvSpPr>
            <a:spLocks noGrp="1" noChangeArrowheads="1"/>
          </p:cNvSpPr>
          <p:nvPr>
            <p:ph sz="quarter" idx="1"/>
          </p:nvPr>
        </p:nvSpPr>
        <p:spPr>
          <a:xfrm>
            <a:off x="612775" y="1600200"/>
            <a:ext cx="8153400" cy="4495800"/>
          </a:xfrm>
        </p:spPr>
        <p:txBody>
          <a:bodyPr>
            <a:normAutofit lnSpcReduction="10000"/>
          </a:bodyPr>
          <a:lstStyle/>
          <a:p>
            <a:pPr marL="320040" indent="-320040" eaLnBrk="1" fontAlgn="auto" hangingPunct="1">
              <a:spcAft>
                <a:spcPts val="0"/>
              </a:spcAft>
              <a:buFont typeface="Wingdings"/>
              <a:buNone/>
              <a:defRPr/>
            </a:pPr>
            <a:r>
              <a:rPr lang="en-US" sz="3600" dirty="0" smtClean="0">
                <a:solidFill>
                  <a:schemeClr val="accent1">
                    <a:lumMod val="75000"/>
                  </a:schemeClr>
                </a:solidFill>
              </a:rPr>
              <a:t>Voting and Participation.</a:t>
            </a:r>
          </a:p>
          <a:p>
            <a:pPr marL="320040" indent="-320040" eaLnBrk="1" fontAlgn="auto" hangingPunct="1">
              <a:spcAft>
                <a:spcPts val="0"/>
              </a:spcAft>
              <a:buFont typeface="Wingdings"/>
              <a:buNone/>
              <a:defRPr/>
            </a:pPr>
            <a:r>
              <a:rPr lang="en-US" sz="2800" dirty="0" smtClean="0">
                <a:solidFill>
                  <a:srgbClr val="0070C0"/>
                </a:solidFill>
              </a:rPr>
              <a:t>Voting:</a:t>
            </a:r>
          </a:p>
          <a:p>
            <a:pPr marL="320040" indent="-320040" eaLnBrk="1" fontAlgn="auto" hangingPunct="1">
              <a:spcAft>
                <a:spcPts val="0"/>
              </a:spcAft>
              <a:buFont typeface="Wingdings"/>
              <a:buChar char=""/>
              <a:defRPr/>
            </a:pPr>
            <a:r>
              <a:rPr lang="en-US" sz="2800" dirty="0" smtClean="0">
                <a:solidFill>
                  <a:srgbClr val="0070C0"/>
                </a:solidFill>
              </a:rPr>
              <a:t>The people’s power comes in the form of democracy.  </a:t>
            </a:r>
          </a:p>
          <a:p>
            <a:pPr marL="320040" indent="-320040" eaLnBrk="1" fontAlgn="auto" hangingPunct="1">
              <a:spcAft>
                <a:spcPts val="0"/>
              </a:spcAft>
              <a:buFont typeface="Wingdings"/>
              <a:buChar char=""/>
              <a:defRPr/>
            </a:pPr>
            <a:r>
              <a:rPr lang="en-US" sz="2800" dirty="0" smtClean="0">
                <a:solidFill>
                  <a:srgbClr val="0070C0"/>
                </a:solidFill>
              </a:rPr>
              <a:t>We have the right to push into a touch screen our choices for our government.</a:t>
            </a:r>
          </a:p>
          <a:p>
            <a:pPr marL="320040" indent="-320040" eaLnBrk="1" fontAlgn="auto" hangingPunct="1">
              <a:spcAft>
                <a:spcPts val="0"/>
              </a:spcAft>
              <a:buFont typeface="Wingdings"/>
              <a:buNone/>
              <a:defRPr/>
            </a:pPr>
            <a:r>
              <a:rPr lang="en-US" sz="2800" dirty="0" smtClean="0">
                <a:solidFill>
                  <a:srgbClr val="0070C0"/>
                </a:solidFill>
              </a:rPr>
              <a:t>Participation:</a:t>
            </a:r>
          </a:p>
          <a:p>
            <a:pPr marL="320040" indent="-320040" eaLnBrk="1" fontAlgn="auto" hangingPunct="1">
              <a:spcAft>
                <a:spcPts val="0"/>
              </a:spcAft>
              <a:buFont typeface="Wingdings"/>
              <a:buChar char=""/>
              <a:defRPr/>
            </a:pPr>
            <a:r>
              <a:rPr lang="en-US" sz="2800" dirty="0" smtClean="0">
                <a:solidFill>
                  <a:srgbClr val="0070C0"/>
                </a:solidFill>
              </a:rPr>
              <a:t>Running for elected positions and serving in government.</a:t>
            </a:r>
          </a:p>
          <a:p>
            <a:pPr marL="320040" indent="-320040" eaLnBrk="1" fontAlgn="auto" hangingPunct="1">
              <a:spcAft>
                <a:spcPts val="0"/>
              </a:spcAft>
              <a:buFont typeface="Wingdings"/>
              <a:buChar char=""/>
              <a:defRPr/>
            </a:pPr>
            <a:r>
              <a:rPr lang="en-US" sz="2800" dirty="0" smtClean="0">
                <a:solidFill>
                  <a:srgbClr val="0070C0"/>
                </a:solidFill>
              </a:rPr>
              <a:t>Influencing your representatives in government.</a:t>
            </a:r>
          </a:p>
          <a:p>
            <a:pPr marL="320040" indent="-320040" eaLnBrk="1" fontAlgn="auto" hangingPunct="1">
              <a:spcAft>
                <a:spcPts val="0"/>
              </a:spcAft>
              <a:buFont typeface="Wingdings"/>
              <a:buChar char=""/>
              <a:defRPr/>
            </a:pPr>
            <a:endParaRPr lang="en-US" sz="2800" dirty="0" smtClean="0">
              <a:solidFill>
                <a:srgbClr val="0070C0"/>
              </a:solidFill>
            </a:endParaRPr>
          </a:p>
          <a:p>
            <a:pPr marL="320040" indent="-320040" eaLnBrk="1" fontAlgn="auto" hangingPunct="1">
              <a:spcAft>
                <a:spcPts val="0"/>
              </a:spcAft>
              <a:buFont typeface="Wingdings"/>
              <a:buChar char=""/>
              <a:defRPr/>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CFF99"/>
        </a:solidFill>
        <a:effectLst/>
      </p:bgPr>
    </p:bg>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pPr eaLnBrk="1" hangingPunct="1"/>
            <a:r>
              <a:rPr lang="en-US" sz="4000" b="1" dirty="0" smtClean="0"/>
              <a:t>Limited Government (pt1)</a:t>
            </a:r>
            <a:br>
              <a:rPr lang="en-US" sz="4000" b="1" dirty="0" smtClean="0"/>
            </a:br>
            <a:endParaRPr lang="en-US" sz="4000" b="1" dirty="0" smtClean="0"/>
          </a:p>
        </p:txBody>
      </p:sp>
      <p:sp>
        <p:nvSpPr>
          <p:cNvPr id="13315" name="Rectangle 3"/>
          <p:cNvSpPr>
            <a:spLocks noGrp="1" noChangeArrowheads="1"/>
          </p:cNvSpPr>
          <p:nvPr>
            <p:ph type="body" sz="half" idx="1"/>
          </p:nvPr>
        </p:nvSpPr>
        <p:spPr>
          <a:xfrm>
            <a:off x="0" y="1600200"/>
            <a:ext cx="4648200" cy="4876800"/>
          </a:xfrm>
          <a:solidFill>
            <a:srgbClr val="CCFF99"/>
          </a:solidFill>
        </p:spPr>
        <p:txBody>
          <a:bodyPr/>
          <a:lstStyle/>
          <a:p>
            <a:pPr marL="609600" indent="-609600" eaLnBrk="1" hangingPunct="1">
              <a:defRPr/>
            </a:pPr>
            <a:r>
              <a:rPr lang="en-US" sz="2800" dirty="0" smtClean="0">
                <a:solidFill>
                  <a:srgbClr val="0070C0"/>
                </a:solidFill>
              </a:rPr>
              <a:t>Because the people are the source of government power, the government has only as much authority as the people give it. </a:t>
            </a:r>
          </a:p>
          <a:p>
            <a:pPr marL="609600" indent="-609600" eaLnBrk="1" hangingPunct="1">
              <a:defRPr/>
            </a:pPr>
            <a:r>
              <a:rPr lang="en-US" sz="2800" dirty="0" smtClean="0">
                <a:solidFill>
                  <a:srgbClr val="0070C0"/>
                </a:solidFill>
              </a:rPr>
              <a:t>The </a:t>
            </a:r>
            <a:r>
              <a:rPr lang="en-US" sz="2800" i="1" dirty="0" smtClean="0">
                <a:solidFill>
                  <a:schemeClr val="accent1">
                    <a:lumMod val="75000"/>
                  </a:schemeClr>
                </a:solidFill>
              </a:rPr>
              <a:t>rule of law </a:t>
            </a:r>
            <a:r>
              <a:rPr lang="en-US" sz="2800" dirty="0" smtClean="0">
                <a:solidFill>
                  <a:srgbClr val="0070C0"/>
                </a:solidFill>
              </a:rPr>
              <a:t>applies.  </a:t>
            </a:r>
            <a:r>
              <a:rPr lang="en-US" sz="2800" i="1" dirty="0" smtClean="0">
                <a:solidFill>
                  <a:schemeClr val="accent1">
                    <a:lumMod val="75000"/>
                  </a:schemeClr>
                </a:solidFill>
              </a:rPr>
              <a:t>All citizens must obey the Constitution of the United States.</a:t>
            </a:r>
          </a:p>
          <a:p>
            <a:pPr marL="609600" indent="-609600" eaLnBrk="1" hangingPunct="1">
              <a:buFont typeface="Wingdings" pitchFamily="2" charset="2"/>
              <a:buNone/>
              <a:defRPr/>
            </a:pPr>
            <a:endParaRPr lang="en-US" sz="2800" dirty="0" smtClean="0"/>
          </a:p>
        </p:txBody>
      </p:sp>
      <p:sp>
        <p:nvSpPr>
          <p:cNvPr id="10242" name="Slide Number Placeholder 5"/>
          <p:cNvSpPr>
            <a:spLocks noGrp="1"/>
          </p:cNvSpPr>
          <p:nvPr>
            <p:ph type="sldNum" sz="quarter" idx="12"/>
          </p:nvPr>
        </p:nvSpPr>
        <p:spPr/>
        <p:txBody>
          <a:bodyPr>
            <a:normAutofit fontScale="85000" lnSpcReduction="20000"/>
          </a:bodyPr>
          <a:lstStyle/>
          <a:p>
            <a:pPr>
              <a:defRPr/>
            </a:pPr>
            <a:fld id="{034EE4FD-1837-4EE9-952E-A50C3B94A9F5}" type="slidenum">
              <a:rPr lang="en-US">
                <a:latin typeface="Arial" pitchFamily="34" charset="0"/>
              </a:rPr>
              <a:pPr>
                <a:defRPr/>
              </a:pPr>
              <a:t>5</a:t>
            </a:fld>
            <a:endParaRPr lang="en-US">
              <a:latin typeface="Arial" pitchFamily="34" charset="0"/>
            </a:endParaRPr>
          </a:p>
        </p:txBody>
      </p:sp>
      <p:sp>
        <p:nvSpPr>
          <p:cNvPr id="13317"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13318" name="Text Box 8"/>
          <p:cNvSpPr txBox="1">
            <a:spLocks noChangeArrowheads="1"/>
          </p:cNvSpPr>
          <p:nvPr/>
        </p:nvSpPr>
        <p:spPr bwMode="auto">
          <a:xfrm>
            <a:off x="5943600" y="3581400"/>
            <a:ext cx="1041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a:solidFill>
                  <a:schemeClr val="bg1"/>
                </a:solidFill>
              </a:rPr>
              <a:t>Authority</a:t>
            </a:r>
          </a:p>
        </p:txBody>
      </p:sp>
      <p:pic>
        <p:nvPicPr>
          <p:cNvPr id="11" name="Content Placeholder 4" descr="ConstitutionPage1001_big.jpg"/>
          <p:cNvPicPr>
            <a:picLocks noGrp="1" noChangeAspect="1"/>
          </p:cNvPicPr>
          <p:nvPr>
            <p:ph sz="half" idx="1"/>
          </p:nvPr>
        </p:nvPicPr>
        <p:blipFill>
          <a:blip r:embed="rId2" cstate="print"/>
          <a:stretch>
            <a:fillRect/>
          </a:stretch>
        </p:blipFill>
        <p:spPr>
          <a:xfrm rot="20230177">
            <a:off x="5153524" y="1148370"/>
            <a:ext cx="3774150" cy="4937891"/>
          </a:xfrm>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FF99"/>
        </a:solidFill>
        <a:effectLst/>
      </p:bgPr>
    </p:bg>
    <p:spTree>
      <p:nvGrpSpPr>
        <p:cNvPr id="1" name=""/>
        <p:cNvGrpSpPr/>
        <p:nvPr/>
      </p:nvGrpSpPr>
      <p:grpSpPr>
        <a:xfrm>
          <a:off x="0" y="0"/>
          <a:ext cx="0" cy="0"/>
          <a:chOff x="0" y="0"/>
          <a:chExt cx="0" cy="0"/>
        </a:xfrm>
      </p:grpSpPr>
      <p:sp>
        <p:nvSpPr>
          <p:cNvPr id="2" name="TextBox 1"/>
          <p:cNvSpPr txBox="1"/>
          <p:nvPr/>
        </p:nvSpPr>
        <p:spPr>
          <a:xfrm>
            <a:off x="6232525" y="3276600"/>
            <a:ext cx="2743200" cy="120015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en-US" b="1" dirty="0">
                <a:latin typeface="Century Gothic" pitchFamily="34" charset="0"/>
              </a:rPr>
              <a:t>The limits on what the government can do, allows more protection of citizens’ rights.</a:t>
            </a:r>
          </a:p>
        </p:txBody>
      </p:sp>
      <p:pic>
        <p:nvPicPr>
          <p:cNvPr id="19" name="Content Placeholder 4" descr="ConstitutionPage1001_big.jpg"/>
          <p:cNvPicPr>
            <a:picLocks noGrp="1" noChangeAspect="1"/>
          </p:cNvPicPr>
          <p:nvPr>
            <p:ph sz="half" idx="1"/>
          </p:nvPr>
        </p:nvPicPr>
        <p:blipFill>
          <a:blip r:embed="rId2" cstate="print"/>
          <a:stretch>
            <a:fillRect/>
          </a:stretch>
        </p:blipFill>
        <p:spPr>
          <a:xfrm rot="20230177">
            <a:off x="5915524" y="1681770"/>
            <a:ext cx="3774150" cy="4937891"/>
          </a:xfrm>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14340" name="Rectangle 5"/>
          <p:cNvSpPr>
            <a:spLocks noGrp="1" noRot="1" noChangeArrowheads="1"/>
          </p:cNvSpPr>
          <p:nvPr>
            <p:ph type="title"/>
          </p:nvPr>
        </p:nvSpPr>
        <p:spPr/>
        <p:txBody>
          <a:bodyPr/>
          <a:lstStyle/>
          <a:p>
            <a:pPr eaLnBrk="1" hangingPunct="1"/>
            <a:r>
              <a:rPr lang="en-US" sz="4000" b="1" dirty="0" smtClean="0"/>
              <a:t>Limited Government (pt2)</a:t>
            </a:r>
            <a:endParaRPr lang="en-US" dirty="0" smtClean="0"/>
          </a:p>
        </p:txBody>
      </p:sp>
      <p:sp>
        <p:nvSpPr>
          <p:cNvPr id="44035" name="Rectangle 3"/>
          <p:cNvSpPr>
            <a:spLocks noGrp="1" noChangeArrowheads="1"/>
          </p:cNvSpPr>
          <p:nvPr>
            <p:ph type="body" sz="half" idx="1"/>
          </p:nvPr>
        </p:nvSpPr>
        <p:spPr>
          <a:xfrm>
            <a:off x="228600" y="1600200"/>
            <a:ext cx="6553200" cy="4678363"/>
          </a:xfrm>
        </p:spPr>
        <p:txBody>
          <a:bodyPr>
            <a:normAutofit fontScale="92500" lnSpcReduction="10000"/>
          </a:bodyPr>
          <a:lstStyle/>
          <a:p>
            <a:pPr marL="320040" indent="-320040" eaLnBrk="1" fontAlgn="auto" hangingPunct="1">
              <a:spcAft>
                <a:spcPts val="0"/>
              </a:spcAft>
              <a:buFont typeface="Wingdings"/>
              <a:buChar char=""/>
              <a:defRPr/>
            </a:pPr>
            <a:r>
              <a:rPr lang="en-US" sz="2800" dirty="0" smtClean="0"/>
              <a:t>Much of the Constitution, in fact, consists of specific </a:t>
            </a:r>
            <a:r>
              <a:rPr lang="en-US" sz="2800" dirty="0" smtClean="0">
                <a:solidFill>
                  <a:schemeClr val="accent1">
                    <a:lumMod val="75000"/>
                  </a:schemeClr>
                </a:solidFill>
              </a:rPr>
              <a:t>limitation </a:t>
            </a:r>
            <a:r>
              <a:rPr lang="en-US" sz="2800" dirty="0" smtClean="0"/>
              <a:t>on government power.</a:t>
            </a:r>
          </a:p>
          <a:p>
            <a:pPr marL="320040" indent="-320040" eaLnBrk="1" fontAlgn="auto" hangingPunct="1">
              <a:spcAft>
                <a:spcPts val="0"/>
              </a:spcAft>
              <a:buFont typeface="Wingdings"/>
              <a:buNone/>
              <a:defRPr/>
            </a:pPr>
            <a:r>
              <a:rPr lang="en-US" sz="3000" dirty="0" smtClean="0">
                <a:solidFill>
                  <a:srgbClr val="0070C0"/>
                </a:solidFill>
              </a:rPr>
              <a:t>Bill of Rights</a:t>
            </a:r>
          </a:p>
          <a:p>
            <a:pPr marL="320040" indent="-320040" eaLnBrk="1" fontAlgn="auto" hangingPunct="1">
              <a:spcAft>
                <a:spcPts val="0"/>
              </a:spcAft>
              <a:buFont typeface="Wingdings"/>
              <a:buChar char=""/>
              <a:defRPr/>
            </a:pPr>
            <a:r>
              <a:rPr lang="en-US" sz="2800" dirty="0" smtClean="0"/>
              <a:t>Protections for citizens means limits on government power.</a:t>
            </a:r>
          </a:p>
          <a:p>
            <a:pPr marL="320040" indent="-320040" eaLnBrk="1" fontAlgn="auto" hangingPunct="1">
              <a:spcAft>
                <a:spcPts val="0"/>
              </a:spcAft>
              <a:buFont typeface="Wingdings"/>
              <a:buNone/>
              <a:defRPr/>
            </a:pPr>
            <a:r>
              <a:rPr lang="en-US" sz="3000" dirty="0" smtClean="0">
                <a:solidFill>
                  <a:srgbClr val="0070C0"/>
                </a:solidFill>
              </a:rPr>
              <a:t>Article I Section 9</a:t>
            </a:r>
          </a:p>
          <a:p>
            <a:pPr marL="320040" indent="-320040" eaLnBrk="1" fontAlgn="auto" hangingPunct="1">
              <a:spcAft>
                <a:spcPts val="0"/>
              </a:spcAft>
              <a:buFont typeface="Wingdings"/>
              <a:buChar char=""/>
              <a:defRPr/>
            </a:pPr>
            <a:r>
              <a:rPr lang="en-US" sz="2800" dirty="0" smtClean="0"/>
              <a:t>What Congress can’t do.</a:t>
            </a:r>
          </a:p>
          <a:p>
            <a:pPr marL="320040" indent="-320040" eaLnBrk="1" fontAlgn="auto" hangingPunct="1">
              <a:spcAft>
                <a:spcPts val="0"/>
              </a:spcAft>
              <a:buFont typeface="Wingdings"/>
              <a:buNone/>
              <a:defRPr/>
            </a:pPr>
            <a:r>
              <a:rPr lang="en-US" sz="3000" dirty="0" smtClean="0">
                <a:solidFill>
                  <a:srgbClr val="0070C0"/>
                </a:solidFill>
              </a:rPr>
              <a:t>Article II Clause 2</a:t>
            </a:r>
          </a:p>
          <a:p>
            <a:pPr marL="320040" indent="-320040" eaLnBrk="1" fontAlgn="auto" hangingPunct="1">
              <a:spcAft>
                <a:spcPts val="0"/>
              </a:spcAft>
              <a:buFont typeface="Wingdings"/>
              <a:buNone/>
              <a:defRPr/>
            </a:pPr>
            <a:r>
              <a:rPr lang="en-US" sz="2800" dirty="0" smtClean="0"/>
              <a:t>“but no Senator or Representative, or Person holding an Office of Trust or Profit under the United States, shall be appointed an Elector.”</a:t>
            </a:r>
          </a:p>
        </p:txBody>
      </p:sp>
      <p:sp>
        <p:nvSpPr>
          <p:cNvPr id="11266" name="Slide Number Placeholder 5"/>
          <p:cNvSpPr>
            <a:spLocks noGrp="1"/>
          </p:cNvSpPr>
          <p:nvPr>
            <p:ph type="sldNum" sz="quarter" idx="12"/>
          </p:nvPr>
        </p:nvSpPr>
        <p:spPr/>
        <p:txBody>
          <a:bodyPr>
            <a:normAutofit fontScale="85000" lnSpcReduction="20000"/>
          </a:bodyPr>
          <a:lstStyle/>
          <a:p>
            <a:pPr>
              <a:defRPr/>
            </a:pPr>
            <a:fld id="{5525F15D-573D-4C68-986A-603E66B2E1F0}" type="slidenum">
              <a:rPr lang="en-US">
                <a:latin typeface="Arial" pitchFamily="34" charset="0"/>
              </a:rPr>
              <a:pPr>
                <a:defRPr/>
              </a:pPr>
              <a:t>6</a:t>
            </a:fld>
            <a:endParaRPr lang="en-US">
              <a:latin typeface="Arial" pitchFamily="34" charset="0"/>
            </a:endParaRPr>
          </a:p>
        </p:txBody>
      </p:sp>
      <p:sp>
        <p:nvSpPr>
          <p:cNvPr id="14343"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a:xfrm>
            <a:off x="612775" y="228600"/>
            <a:ext cx="8153400" cy="990600"/>
          </a:xfrm>
        </p:spPr>
        <p:txBody>
          <a:bodyPr/>
          <a:lstStyle/>
          <a:p>
            <a:pPr eaLnBrk="1" hangingPunct="1"/>
            <a:r>
              <a:rPr lang="en-US" sz="4000" b="1" dirty="0" smtClean="0"/>
              <a:t>Separation of Powers</a:t>
            </a:r>
          </a:p>
        </p:txBody>
      </p:sp>
      <p:sp>
        <p:nvSpPr>
          <p:cNvPr id="15363"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13314" name="Slide Number Placeholder 4"/>
          <p:cNvSpPr>
            <a:spLocks noGrp="1"/>
          </p:cNvSpPr>
          <p:nvPr>
            <p:ph type="sldNum" sz="quarter" idx="12"/>
          </p:nvPr>
        </p:nvSpPr>
        <p:spPr/>
        <p:txBody>
          <a:bodyPr>
            <a:normAutofit fontScale="85000" lnSpcReduction="20000"/>
          </a:bodyPr>
          <a:lstStyle/>
          <a:p>
            <a:pPr>
              <a:defRPr/>
            </a:pPr>
            <a:fld id="{43275667-2750-46CE-AA26-3CD633F06619}" type="slidenum">
              <a:rPr lang="en-US">
                <a:latin typeface="Arial" pitchFamily="34" charset="0"/>
              </a:rPr>
              <a:pPr>
                <a:defRPr/>
              </a:pPr>
              <a:t>7</a:t>
            </a:fld>
            <a:endParaRPr lang="en-US">
              <a:latin typeface="Arial" pitchFamily="34" charset="0"/>
            </a:endParaRPr>
          </a:p>
        </p:txBody>
      </p:sp>
      <p:sp>
        <p:nvSpPr>
          <p:cNvPr id="51203" name="Rectangle 3"/>
          <p:cNvSpPr>
            <a:spLocks noGrp="1" noChangeArrowheads="1"/>
          </p:cNvSpPr>
          <p:nvPr>
            <p:ph sz="quarter" idx="1"/>
          </p:nvPr>
        </p:nvSpPr>
        <p:spPr>
          <a:xfrm>
            <a:off x="533400" y="1600200"/>
            <a:ext cx="8153400" cy="609600"/>
          </a:xfrm>
        </p:spPr>
        <p:txBody>
          <a:bodyPr>
            <a:normAutofit fontScale="92500"/>
          </a:bodyPr>
          <a:lstStyle/>
          <a:p>
            <a:pPr marL="320040" indent="-320040" eaLnBrk="1" fontAlgn="auto" hangingPunct="1">
              <a:spcAft>
                <a:spcPts val="0"/>
              </a:spcAft>
              <a:buFont typeface="Wingdings" pitchFamily="2" charset="2"/>
              <a:buNone/>
              <a:defRPr/>
            </a:pPr>
            <a:r>
              <a:rPr lang="en-US" dirty="0" smtClean="0"/>
              <a:t>Government power is not only limited: it is also divided. </a:t>
            </a:r>
          </a:p>
          <a:p>
            <a:pPr marL="320040" indent="-320040" eaLnBrk="1" fontAlgn="auto" hangingPunct="1">
              <a:spcAft>
                <a:spcPts val="0"/>
              </a:spcAft>
              <a:buFont typeface="Wingdings"/>
              <a:buChar char=""/>
              <a:defRPr/>
            </a:pPr>
            <a:endParaRPr lang="en-US" dirty="0" smtClean="0"/>
          </a:p>
        </p:txBody>
      </p:sp>
      <p:sp>
        <p:nvSpPr>
          <p:cNvPr id="51204" name="Rectangle 4"/>
          <p:cNvSpPr>
            <a:spLocks noChangeArrowheads="1"/>
          </p:cNvSpPr>
          <p:nvPr/>
        </p:nvSpPr>
        <p:spPr bwMode="auto">
          <a:xfrm>
            <a:off x="2286000" y="2514600"/>
            <a:ext cx="4343400" cy="3124200"/>
          </a:xfrm>
          <a:prstGeom prst="rect">
            <a:avLst/>
          </a:prstGeom>
          <a:solidFill>
            <a:schemeClr val="accent1"/>
          </a:solidFill>
          <a:ln w="9525">
            <a:solidFill>
              <a:schemeClr val="tx1"/>
            </a:solidFill>
            <a:miter lim="800000"/>
            <a:headEnd/>
            <a:tailEnd/>
          </a:ln>
        </p:spPr>
        <p:txBody>
          <a:bodyPr wrap="none" anchor="ctr"/>
          <a:lstStyle/>
          <a:p>
            <a:pPr algn="ctr"/>
            <a:r>
              <a:rPr lang="en-US" sz="2400"/>
              <a:t>Government </a:t>
            </a:r>
          </a:p>
          <a:p>
            <a:pPr algn="ctr"/>
            <a:r>
              <a:rPr lang="en-US" sz="2400"/>
              <a:t>Power</a:t>
            </a:r>
          </a:p>
        </p:txBody>
      </p:sp>
      <p:sp>
        <p:nvSpPr>
          <p:cNvPr id="51206" name="Line 6"/>
          <p:cNvSpPr>
            <a:spLocks noChangeShapeType="1"/>
          </p:cNvSpPr>
          <p:nvPr/>
        </p:nvSpPr>
        <p:spPr bwMode="auto">
          <a:xfrm>
            <a:off x="3505200" y="2438400"/>
            <a:ext cx="0" cy="3200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07" name="Line 7"/>
          <p:cNvSpPr>
            <a:spLocks noChangeShapeType="1"/>
          </p:cNvSpPr>
          <p:nvPr/>
        </p:nvSpPr>
        <p:spPr bwMode="auto">
          <a:xfrm>
            <a:off x="5257800" y="2514600"/>
            <a:ext cx="0" cy="3124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08" name="Rectangle 8"/>
          <p:cNvSpPr>
            <a:spLocks noChangeArrowheads="1"/>
          </p:cNvSpPr>
          <p:nvPr/>
        </p:nvSpPr>
        <p:spPr bwMode="auto">
          <a:xfrm>
            <a:off x="1981200" y="2286000"/>
            <a:ext cx="1447800" cy="3124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209" name="Rectangle 9"/>
          <p:cNvSpPr>
            <a:spLocks noChangeArrowheads="1"/>
          </p:cNvSpPr>
          <p:nvPr/>
        </p:nvSpPr>
        <p:spPr bwMode="auto">
          <a:xfrm>
            <a:off x="3657600" y="2286000"/>
            <a:ext cx="1447800" cy="3124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210" name="Rectangle 10"/>
          <p:cNvSpPr>
            <a:spLocks noChangeArrowheads="1"/>
          </p:cNvSpPr>
          <p:nvPr/>
        </p:nvSpPr>
        <p:spPr bwMode="auto">
          <a:xfrm>
            <a:off x="5410200" y="2286000"/>
            <a:ext cx="1447800" cy="3124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51211" name="Text Box 11"/>
          <p:cNvSpPr txBox="1">
            <a:spLocks noChangeArrowheads="1"/>
          </p:cNvSpPr>
          <p:nvPr/>
        </p:nvSpPr>
        <p:spPr bwMode="auto">
          <a:xfrm>
            <a:off x="2057400" y="3505200"/>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a:spcBef>
                <a:spcPct val="50000"/>
              </a:spcBef>
            </a:pPr>
            <a:r>
              <a:rPr lang="en-US"/>
              <a:t>Limited Power</a:t>
            </a:r>
          </a:p>
        </p:txBody>
      </p:sp>
      <p:sp>
        <p:nvSpPr>
          <p:cNvPr id="51214" name="Text Box 14"/>
          <p:cNvSpPr txBox="1">
            <a:spLocks noChangeArrowheads="1"/>
          </p:cNvSpPr>
          <p:nvPr/>
        </p:nvSpPr>
        <p:spPr bwMode="auto">
          <a:xfrm>
            <a:off x="3733800" y="3505200"/>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a:spcBef>
                <a:spcPct val="50000"/>
              </a:spcBef>
            </a:pPr>
            <a:r>
              <a:rPr lang="en-US"/>
              <a:t>Limited Power</a:t>
            </a:r>
          </a:p>
        </p:txBody>
      </p:sp>
      <p:sp>
        <p:nvSpPr>
          <p:cNvPr id="51215" name="Text Box 15"/>
          <p:cNvSpPr txBox="1">
            <a:spLocks noChangeArrowheads="1"/>
          </p:cNvSpPr>
          <p:nvPr/>
        </p:nvSpPr>
        <p:spPr bwMode="auto">
          <a:xfrm>
            <a:off x="5486400" y="3429000"/>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pPr algn="ctr">
              <a:spcBef>
                <a:spcPct val="50000"/>
              </a:spcBef>
            </a:pPr>
            <a:r>
              <a:rPr lang="en-US"/>
              <a:t>Limited Power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fade">
                                      <p:cBhvr>
                                        <p:cTn id="7" dur="800" decel="100000"/>
                                        <p:tgtEl>
                                          <p:spTgt spid="51202"/>
                                        </p:tgtEl>
                                      </p:cBhvr>
                                    </p:animEffect>
                                    <p:anim calcmode="lin" valueType="num">
                                      <p:cBhvr>
                                        <p:cTn id="8" dur="800" decel="100000" fill="hold"/>
                                        <p:tgtEl>
                                          <p:spTgt spid="51202"/>
                                        </p:tgtEl>
                                        <p:attrNameLst>
                                          <p:attrName>style.rotation</p:attrName>
                                        </p:attrNameLst>
                                      </p:cBhvr>
                                      <p:tavLst>
                                        <p:tav tm="0">
                                          <p:val>
                                            <p:fltVal val="-90"/>
                                          </p:val>
                                        </p:tav>
                                        <p:tav tm="100000">
                                          <p:val>
                                            <p:fltVal val="0"/>
                                          </p:val>
                                        </p:tav>
                                      </p:tavLst>
                                    </p:anim>
                                    <p:anim calcmode="lin" valueType="num">
                                      <p:cBhvr>
                                        <p:cTn id="9" dur="800" decel="100000" fill="hold"/>
                                        <p:tgtEl>
                                          <p:spTgt spid="51202"/>
                                        </p:tgtEl>
                                        <p:attrNameLst>
                                          <p:attrName>ppt_x</p:attrName>
                                        </p:attrNameLst>
                                      </p:cBhvr>
                                      <p:tavLst>
                                        <p:tav tm="0">
                                          <p:val>
                                            <p:strVal val="#ppt_x+0.4"/>
                                          </p:val>
                                        </p:tav>
                                        <p:tav tm="100000">
                                          <p:val>
                                            <p:strVal val="#ppt_x-0.05"/>
                                          </p:val>
                                        </p:tav>
                                      </p:tavLst>
                                    </p:anim>
                                    <p:anim calcmode="lin" valueType="num">
                                      <p:cBhvr>
                                        <p:cTn id="10" dur="800" decel="100000" fill="hold"/>
                                        <p:tgtEl>
                                          <p:spTgt spid="5120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0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0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1204"/>
                                        </p:tgtEl>
                                        <p:attrNameLst>
                                          <p:attrName>style.visibility</p:attrName>
                                        </p:attrNameLst>
                                      </p:cBhvr>
                                      <p:to>
                                        <p:strVal val="visible"/>
                                      </p:to>
                                    </p:set>
                                    <p:animEffect transition="in" filter="fade">
                                      <p:cBhvr>
                                        <p:cTn id="17" dur="800" decel="100000"/>
                                        <p:tgtEl>
                                          <p:spTgt spid="51204"/>
                                        </p:tgtEl>
                                      </p:cBhvr>
                                    </p:animEffect>
                                    <p:anim calcmode="lin" valueType="num">
                                      <p:cBhvr>
                                        <p:cTn id="18" dur="800" decel="100000" fill="hold"/>
                                        <p:tgtEl>
                                          <p:spTgt spid="51204"/>
                                        </p:tgtEl>
                                        <p:attrNameLst>
                                          <p:attrName>style.rotation</p:attrName>
                                        </p:attrNameLst>
                                      </p:cBhvr>
                                      <p:tavLst>
                                        <p:tav tm="0">
                                          <p:val>
                                            <p:fltVal val="-90"/>
                                          </p:val>
                                        </p:tav>
                                        <p:tav tm="100000">
                                          <p:val>
                                            <p:fltVal val="0"/>
                                          </p:val>
                                        </p:tav>
                                      </p:tavLst>
                                    </p:anim>
                                    <p:anim calcmode="lin" valueType="num">
                                      <p:cBhvr>
                                        <p:cTn id="19" dur="800" decel="100000" fill="hold"/>
                                        <p:tgtEl>
                                          <p:spTgt spid="51204"/>
                                        </p:tgtEl>
                                        <p:attrNameLst>
                                          <p:attrName>ppt_x</p:attrName>
                                        </p:attrNameLst>
                                      </p:cBhvr>
                                      <p:tavLst>
                                        <p:tav tm="0">
                                          <p:val>
                                            <p:strVal val="#ppt_x+0.4"/>
                                          </p:val>
                                        </p:tav>
                                        <p:tav tm="100000">
                                          <p:val>
                                            <p:strVal val="#ppt_x-0.05"/>
                                          </p:val>
                                        </p:tav>
                                      </p:tavLst>
                                    </p:anim>
                                    <p:anim calcmode="lin" valueType="num">
                                      <p:cBhvr>
                                        <p:cTn id="20" dur="800" decel="100000" fill="hold"/>
                                        <p:tgtEl>
                                          <p:spTgt spid="5120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120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1204"/>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51203">
                                            <p:txEl>
                                              <p:pRg st="0" end="0"/>
                                            </p:txEl>
                                          </p:spTgt>
                                        </p:tgtEl>
                                        <p:attrNameLst>
                                          <p:attrName>style.visibility</p:attrName>
                                        </p:attrNameLst>
                                      </p:cBhvr>
                                      <p:to>
                                        <p:strVal val="visible"/>
                                      </p:to>
                                    </p:set>
                                    <p:animEffect transition="in" filter="fade">
                                      <p:cBhvr>
                                        <p:cTn id="27" dur="800" decel="100000"/>
                                        <p:tgtEl>
                                          <p:spTgt spid="51203">
                                            <p:txEl>
                                              <p:pRg st="0" end="0"/>
                                            </p:txEl>
                                          </p:spTgt>
                                        </p:tgtEl>
                                      </p:cBhvr>
                                    </p:animEffect>
                                    <p:anim calcmode="lin" valueType="num">
                                      <p:cBhvr>
                                        <p:cTn id="28" dur="800" decel="100000" fill="hold"/>
                                        <p:tgtEl>
                                          <p:spTgt spid="51203">
                                            <p:txEl>
                                              <p:pRg st="0" end="0"/>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51203">
                                            <p:txEl>
                                              <p:pRg st="0" end="0"/>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51203">
                                            <p:txEl>
                                              <p:pRg st="0" end="0"/>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51203">
                                            <p:txEl>
                                              <p:pRg st="0" end="0"/>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5120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1206"/>
                                        </p:tgtEl>
                                        <p:attrNameLst>
                                          <p:attrName>style.visibility</p:attrName>
                                        </p:attrNameLst>
                                      </p:cBhvr>
                                      <p:to>
                                        <p:strVal val="visible"/>
                                      </p:to>
                                    </p:set>
                                    <p:animEffect transition="in" filter="fade">
                                      <p:cBhvr>
                                        <p:cTn id="37" dur="2000"/>
                                        <p:tgtEl>
                                          <p:spTgt spid="5120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1207"/>
                                        </p:tgtEl>
                                        <p:attrNameLst>
                                          <p:attrName>style.visibility</p:attrName>
                                        </p:attrNameLst>
                                      </p:cBhvr>
                                      <p:to>
                                        <p:strVal val="visible"/>
                                      </p:to>
                                    </p:set>
                                    <p:animEffect transition="in" filter="fade">
                                      <p:cBhvr>
                                        <p:cTn id="42" dur="2000"/>
                                        <p:tgtEl>
                                          <p:spTgt spid="5120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xit" presetSubtype="0" fill="hold" grpId="1" nodeType="clickEffect">
                                  <p:stCondLst>
                                    <p:cond delay="0"/>
                                  </p:stCondLst>
                                  <p:childTnLst>
                                    <p:animEffect transition="out" filter="fade">
                                      <p:cBhvr>
                                        <p:cTn id="46" dur="2000"/>
                                        <p:tgtEl>
                                          <p:spTgt spid="51207"/>
                                        </p:tgtEl>
                                      </p:cBhvr>
                                    </p:animEffect>
                                    <p:set>
                                      <p:cBhvr>
                                        <p:cTn id="47" dur="1" fill="hold">
                                          <p:stCondLst>
                                            <p:cond delay="1999"/>
                                          </p:stCondLst>
                                        </p:cTn>
                                        <p:tgtEl>
                                          <p:spTgt spid="51207"/>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2000"/>
                                        <p:tgtEl>
                                          <p:spTgt spid="51204"/>
                                        </p:tgtEl>
                                      </p:cBhvr>
                                    </p:animEffect>
                                    <p:set>
                                      <p:cBhvr>
                                        <p:cTn id="50" dur="1" fill="hold">
                                          <p:stCondLst>
                                            <p:cond delay="1999"/>
                                          </p:stCondLst>
                                        </p:cTn>
                                        <p:tgtEl>
                                          <p:spTgt spid="51204"/>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2000"/>
                                        <p:tgtEl>
                                          <p:spTgt spid="51206"/>
                                        </p:tgtEl>
                                      </p:cBhvr>
                                    </p:animEffect>
                                    <p:set>
                                      <p:cBhvr>
                                        <p:cTn id="53" dur="1" fill="hold">
                                          <p:stCondLst>
                                            <p:cond delay="1999"/>
                                          </p:stCondLst>
                                        </p:cTn>
                                        <p:tgtEl>
                                          <p:spTgt spid="51206"/>
                                        </p:tgtEl>
                                        <p:attrNameLst>
                                          <p:attrName>style.visibility</p:attrName>
                                        </p:attrNameLst>
                                      </p:cBhvr>
                                      <p:to>
                                        <p:strVal val="hidden"/>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53" presetClass="entr" presetSubtype="0" fill="hold" grpId="0" nodeType="clickEffect">
                                  <p:stCondLst>
                                    <p:cond delay="0"/>
                                  </p:stCondLst>
                                  <p:childTnLst>
                                    <p:set>
                                      <p:cBhvr>
                                        <p:cTn id="57" dur="1" fill="hold">
                                          <p:stCondLst>
                                            <p:cond delay="0"/>
                                          </p:stCondLst>
                                        </p:cTn>
                                        <p:tgtEl>
                                          <p:spTgt spid="51208"/>
                                        </p:tgtEl>
                                        <p:attrNameLst>
                                          <p:attrName>style.visibility</p:attrName>
                                        </p:attrNameLst>
                                      </p:cBhvr>
                                      <p:to>
                                        <p:strVal val="visible"/>
                                      </p:to>
                                    </p:set>
                                    <p:anim calcmode="lin" valueType="num">
                                      <p:cBhvr>
                                        <p:cTn id="58" dur="500" fill="hold"/>
                                        <p:tgtEl>
                                          <p:spTgt spid="51208"/>
                                        </p:tgtEl>
                                        <p:attrNameLst>
                                          <p:attrName>ppt_w</p:attrName>
                                        </p:attrNameLst>
                                      </p:cBhvr>
                                      <p:tavLst>
                                        <p:tav tm="0">
                                          <p:val>
                                            <p:fltVal val="0"/>
                                          </p:val>
                                        </p:tav>
                                        <p:tav tm="100000">
                                          <p:val>
                                            <p:strVal val="#ppt_w"/>
                                          </p:val>
                                        </p:tav>
                                      </p:tavLst>
                                    </p:anim>
                                    <p:anim calcmode="lin" valueType="num">
                                      <p:cBhvr>
                                        <p:cTn id="59" dur="500" fill="hold"/>
                                        <p:tgtEl>
                                          <p:spTgt spid="51208"/>
                                        </p:tgtEl>
                                        <p:attrNameLst>
                                          <p:attrName>ppt_h</p:attrName>
                                        </p:attrNameLst>
                                      </p:cBhvr>
                                      <p:tavLst>
                                        <p:tav tm="0">
                                          <p:val>
                                            <p:fltVal val="0"/>
                                          </p:val>
                                        </p:tav>
                                        <p:tav tm="100000">
                                          <p:val>
                                            <p:strVal val="#ppt_h"/>
                                          </p:val>
                                        </p:tav>
                                      </p:tavLst>
                                    </p:anim>
                                    <p:animEffect transition="in" filter="fade">
                                      <p:cBhvr>
                                        <p:cTn id="60" dur="500"/>
                                        <p:tgtEl>
                                          <p:spTgt spid="51208"/>
                                        </p:tgtEl>
                                      </p:cBhvr>
                                    </p:animEffect>
                                  </p:childTnLst>
                                </p:cTn>
                              </p:par>
                              <p:par>
                                <p:cTn id="61" presetID="53" presetClass="entr" presetSubtype="0" fill="hold" grpId="0" nodeType="withEffect">
                                  <p:stCondLst>
                                    <p:cond delay="0"/>
                                  </p:stCondLst>
                                  <p:childTnLst>
                                    <p:set>
                                      <p:cBhvr>
                                        <p:cTn id="62" dur="1" fill="hold">
                                          <p:stCondLst>
                                            <p:cond delay="0"/>
                                          </p:stCondLst>
                                        </p:cTn>
                                        <p:tgtEl>
                                          <p:spTgt spid="51209"/>
                                        </p:tgtEl>
                                        <p:attrNameLst>
                                          <p:attrName>style.visibility</p:attrName>
                                        </p:attrNameLst>
                                      </p:cBhvr>
                                      <p:to>
                                        <p:strVal val="visible"/>
                                      </p:to>
                                    </p:set>
                                    <p:anim calcmode="lin" valueType="num">
                                      <p:cBhvr>
                                        <p:cTn id="63" dur="500" fill="hold"/>
                                        <p:tgtEl>
                                          <p:spTgt spid="51209"/>
                                        </p:tgtEl>
                                        <p:attrNameLst>
                                          <p:attrName>ppt_w</p:attrName>
                                        </p:attrNameLst>
                                      </p:cBhvr>
                                      <p:tavLst>
                                        <p:tav tm="0">
                                          <p:val>
                                            <p:fltVal val="0"/>
                                          </p:val>
                                        </p:tav>
                                        <p:tav tm="100000">
                                          <p:val>
                                            <p:strVal val="#ppt_w"/>
                                          </p:val>
                                        </p:tav>
                                      </p:tavLst>
                                    </p:anim>
                                    <p:anim calcmode="lin" valueType="num">
                                      <p:cBhvr>
                                        <p:cTn id="64" dur="500" fill="hold"/>
                                        <p:tgtEl>
                                          <p:spTgt spid="51209"/>
                                        </p:tgtEl>
                                        <p:attrNameLst>
                                          <p:attrName>ppt_h</p:attrName>
                                        </p:attrNameLst>
                                      </p:cBhvr>
                                      <p:tavLst>
                                        <p:tav tm="0">
                                          <p:val>
                                            <p:fltVal val="0"/>
                                          </p:val>
                                        </p:tav>
                                        <p:tav tm="100000">
                                          <p:val>
                                            <p:strVal val="#ppt_h"/>
                                          </p:val>
                                        </p:tav>
                                      </p:tavLst>
                                    </p:anim>
                                    <p:animEffect transition="in" filter="fade">
                                      <p:cBhvr>
                                        <p:cTn id="65" dur="500"/>
                                        <p:tgtEl>
                                          <p:spTgt spid="51209"/>
                                        </p:tgtEl>
                                      </p:cBhvr>
                                    </p:animEffect>
                                  </p:childTnLst>
                                </p:cTn>
                              </p:par>
                              <p:par>
                                <p:cTn id="66" presetID="53" presetClass="entr" presetSubtype="0" fill="hold" grpId="0" nodeType="withEffect">
                                  <p:stCondLst>
                                    <p:cond delay="0"/>
                                  </p:stCondLst>
                                  <p:childTnLst>
                                    <p:set>
                                      <p:cBhvr>
                                        <p:cTn id="67" dur="1" fill="hold">
                                          <p:stCondLst>
                                            <p:cond delay="0"/>
                                          </p:stCondLst>
                                        </p:cTn>
                                        <p:tgtEl>
                                          <p:spTgt spid="51210"/>
                                        </p:tgtEl>
                                        <p:attrNameLst>
                                          <p:attrName>style.visibility</p:attrName>
                                        </p:attrNameLst>
                                      </p:cBhvr>
                                      <p:to>
                                        <p:strVal val="visible"/>
                                      </p:to>
                                    </p:set>
                                    <p:anim calcmode="lin" valueType="num">
                                      <p:cBhvr>
                                        <p:cTn id="68" dur="500" fill="hold"/>
                                        <p:tgtEl>
                                          <p:spTgt spid="51210"/>
                                        </p:tgtEl>
                                        <p:attrNameLst>
                                          <p:attrName>ppt_w</p:attrName>
                                        </p:attrNameLst>
                                      </p:cBhvr>
                                      <p:tavLst>
                                        <p:tav tm="0">
                                          <p:val>
                                            <p:fltVal val="0"/>
                                          </p:val>
                                        </p:tav>
                                        <p:tav tm="100000">
                                          <p:val>
                                            <p:strVal val="#ppt_w"/>
                                          </p:val>
                                        </p:tav>
                                      </p:tavLst>
                                    </p:anim>
                                    <p:anim calcmode="lin" valueType="num">
                                      <p:cBhvr>
                                        <p:cTn id="69" dur="500" fill="hold"/>
                                        <p:tgtEl>
                                          <p:spTgt spid="51210"/>
                                        </p:tgtEl>
                                        <p:attrNameLst>
                                          <p:attrName>ppt_h</p:attrName>
                                        </p:attrNameLst>
                                      </p:cBhvr>
                                      <p:tavLst>
                                        <p:tav tm="0">
                                          <p:val>
                                            <p:fltVal val="0"/>
                                          </p:val>
                                        </p:tav>
                                        <p:tav tm="100000">
                                          <p:val>
                                            <p:strVal val="#ppt_h"/>
                                          </p:val>
                                        </p:tav>
                                      </p:tavLst>
                                    </p:anim>
                                    <p:animEffect transition="in" filter="fade">
                                      <p:cBhvr>
                                        <p:cTn id="70" dur="500"/>
                                        <p:tgtEl>
                                          <p:spTgt spid="51210"/>
                                        </p:tgtEl>
                                      </p:cBhvr>
                                    </p:animEffect>
                                  </p:childTnLst>
                                </p:cTn>
                              </p:par>
                              <p:par>
                                <p:cTn id="71" presetID="53" presetClass="entr" presetSubtype="0" fill="hold" grpId="0" nodeType="withEffect">
                                  <p:stCondLst>
                                    <p:cond delay="0"/>
                                  </p:stCondLst>
                                  <p:childTnLst>
                                    <p:set>
                                      <p:cBhvr>
                                        <p:cTn id="72" dur="1" fill="hold">
                                          <p:stCondLst>
                                            <p:cond delay="0"/>
                                          </p:stCondLst>
                                        </p:cTn>
                                        <p:tgtEl>
                                          <p:spTgt spid="51215"/>
                                        </p:tgtEl>
                                        <p:attrNameLst>
                                          <p:attrName>style.visibility</p:attrName>
                                        </p:attrNameLst>
                                      </p:cBhvr>
                                      <p:to>
                                        <p:strVal val="visible"/>
                                      </p:to>
                                    </p:set>
                                    <p:anim calcmode="lin" valueType="num">
                                      <p:cBhvr>
                                        <p:cTn id="73" dur="500" fill="hold"/>
                                        <p:tgtEl>
                                          <p:spTgt spid="51215"/>
                                        </p:tgtEl>
                                        <p:attrNameLst>
                                          <p:attrName>ppt_w</p:attrName>
                                        </p:attrNameLst>
                                      </p:cBhvr>
                                      <p:tavLst>
                                        <p:tav tm="0">
                                          <p:val>
                                            <p:fltVal val="0"/>
                                          </p:val>
                                        </p:tav>
                                        <p:tav tm="100000">
                                          <p:val>
                                            <p:strVal val="#ppt_w"/>
                                          </p:val>
                                        </p:tav>
                                      </p:tavLst>
                                    </p:anim>
                                    <p:anim calcmode="lin" valueType="num">
                                      <p:cBhvr>
                                        <p:cTn id="74" dur="500" fill="hold"/>
                                        <p:tgtEl>
                                          <p:spTgt spid="51215"/>
                                        </p:tgtEl>
                                        <p:attrNameLst>
                                          <p:attrName>ppt_h</p:attrName>
                                        </p:attrNameLst>
                                      </p:cBhvr>
                                      <p:tavLst>
                                        <p:tav tm="0">
                                          <p:val>
                                            <p:fltVal val="0"/>
                                          </p:val>
                                        </p:tav>
                                        <p:tav tm="100000">
                                          <p:val>
                                            <p:strVal val="#ppt_h"/>
                                          </p:val>
                                        </p:tav>
                                      </p:tavLst>
                                    </p:anim>
                                    <p:animEffect transition="in" filter="fade">
                                      <p:cBhvr>
                                        <p:cTn id="75" dur="500"/>
                                        <p:tgtEl>
                                          <p:spTgt spid="51215"/>
                                        </p:tgtEl>
                                      </p:cBhvr>
                                    </p:animEffect>
                                  </p:childTnLst>
                                </p:cTn>
                              </p:par>
                              <p:par>
                                <p:cTn id="76" presetID="53" presetClass="entr" presetSubtype="0" fill="hold" grpId="0" nodeType="withEffect">
                                  <p:stCondLst>
                                    <p:cond delay="0"/>
                                  </p:stCondLst>
                                  <p:childTnLst>
                                    <p:set>
                                      <p:cBhvr>
                                        <p:cTn id="77" dur="1" fill="hold">
                                          <p:stCondLst>
                                            <p:cond delay="0"/>
                                          </p:stCondLst>
                                        </p:cTn>
                                        <p:tgtEl>
                                          <p:spTgt spid="51214"/>
                                        </p:tgtEl>
                                        <p:attrNameLst>
                                          <p:attrName>style.visibility</p:attrName>
                                        </p:attrNameLst>
                                      </p:cBhvr>
                                      <p:to>
                                        <p:strVal val="visible"/>
                                      </p:to>
                                    </p:set>
                                    <p:anim calcmode="lin" valueType="num">
                                      <p:cBhvr>
                                        <p:cTn id="78" dur="500" fill="hold"/>
                                        <p:tgtEl>
                                          <p:spTgt spid="51214"/>
                                        </p:tgtEl>
                                        <p:attrNameLst>
                                          <p:attrName>ppt_w</p:attrName>
                                        </p:attrNameLst>
                                      </p:cBhvr>
                                      <p:tavLst>
                                        <p:tav tm="0">
                                          <p:val>
                                            <p:fltVal val="0"/>
                                          </p:val>
                                        </p:tav>
                                        <p:tav tm="100000">
                                          <p:val>
                                            <p:strVal val="#ppt_w"/>
                                          </p:val>
                                        </p:tav>
                                      </p:tavLst>
                                    </p:anim>
                                    <p:anim calcmode="lin" valueType="num">
                                      <p:cBhvr>
                                        <p:cTn id="79" dur="500" fill="hold"/>
                                        <p:tgtEl>
                                          <p:spTgt spid="51214"/>
                                        </p:tgtEl>
                                        <p:attrNameLst>
                                          <p:attrName>ppt_h</p:attrName>
                                        </p:attrNameLst>
                                      </p:cBhvr>
                                      <p:tavLst>
                                        <p:tav tm="0">
                                          <p:val>
                                            <p:fltVal val="0"/>
                                          </p:val>
                                        </p:tav>
                                        <p:tav tm="100000">
                                          <p:val>
                                            <p:strVal val="#ppt_h"/>
                                          </p:val>
                                        </p:tav>
                                      </p:tavLst>
                                    </p:anim>
                                    <p:animEffect transition="in" filter="fade">
                                      <p:cBhvr>
                                        <p:cTn id="80" dur="500"/>
                                        <p:tgtEl>
                                          <p:spTgt spid="51214"/>
                                        </p:tgtEl>
                                      </p:cBhvr>
                                    </p:animEffect>
                                  </p:childTnLst>
                                </p:cTn>
                              </p:par>
                              <p:par>
                                <p:cTn id="81" presetID="53" presetClass="entr" presetSubtype="0" fill="hold" grpId="0" nodeType="withEffect">
                                  <p:stCondLst>
                                    <p:cond delay="0"/>
                                  </p:stCondLst>
                                  <p:childTnLst>
                                    <p:set>
                                      <p:cBhvr>
                                        <p:cTn id="82" dur="1" fill="hold">
                                          <p:stCondLst>
                                            <p:cond delay="0"/>
                                          </p:stCondLst>
                                        </p:cTn>
                                        <p:tgtEl>
                                          <p:spTgt spid="51211"/>
                                        </p:tgtEl>
                                        <p:attrNameLst>
                                          <p:attrName>style.visibility</p:attrName>
                                        </p:attrNameLst>
                                      </p:cBhvr>
                                      <p:to>
                                        <p:strVal val="visible"/>
                                      </p:to>
                                    </p:set>
                                    <p:anim calcmode="lin" valueType="num">
                                      <p:cBhvr>
                                        <p:cTn id="83" dur="500" fill="hold"/>
                                        <p:tgtEl>
                                          <p:spTgt spid="51211"/>
                                        </p:tgtEl>
                                        <p:attrNameLst>
                                          <p:attrName>ppt_w</p:attrName>
                                        </p:attrNameLst>
                                      </p:cBhvr>
                                      <p:tavLst>
                                        <p:tav tm="0">
                                          <p:val>
                                            <p:fltVal val="0"/>
                                          </p:val>
                                        </p:tav>
                                        <p:tav tm="100000">
                                          <p:val>
                                            <p:strVal val="#ppt_w"/>
                                          </p:val>
                                        </p:tav>
                                      </p:tavLst>
                                    </p:anim>
                                    <p:anim calcmode="lin" valueType="num">
                                      <p:cBhvr>
                                        <p:cTn id="84" dur="500" fill="hold"/>
                                        <p:tgtEl>
                                          <p:spTgt spid="51211"/>
                                        </p:tgtEl>
                                        <p:attrNameLst>
                                          <p:attrName>ppt_h</p:attrName>
                                        </p:attrNameLst>
                                      </p:cBhvr>
                                      <p:tavLst>
                                        <p:tav tm="0">
                                          <p:val>
                                            <p:fltVal val="0"/>
                                          </p:val>
                                        </p:tav>
                                        <p:tav tm="100000">
                                          <p:val>
                                            <p:strVal val="#ppt_h"/>
                                          </p:val>
                                        </p:tav>
                                      </p:tavLst>
                                    </p:anim>
                                    <p:animEffect transition="in" filter="fade">
                                      <p:cBhvr>
                                        <p:cTn id="85" dur="500"/>
                                        <p:tgtEl>
                                          <p:spTgt spid="51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3" grpId="0" build="p"/>
      <p:bldP spid="51204" grpId="0" animBg="1"/>
      <p:bldP spid="51204" grpId="1" animBg="1"/>
      <p:bldP spid="51206" grpId="0" animBg="1"/>
      <p:bldP spid="51206" grpId="1" animBg="1"/>
      <p:bldP spid="51207" grpId="0" animBg="1"/>
      <p:bldP spid="51207" grpId="1" animBg="1"/>
      <p:bldP spid="51208" grpId="0" animBg="1"/>
      <p:bldP spid="51209" grpId="0" animBg="1"/>
      <p:bldP spid="51210" grpId="0" animBg="1"/>
      <p:bldP spid="51211" grpId="0"/>
      <p:bldP spid="51214" grpId="0"/>
      <p:bldP spid="5121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p:txBody>
          <a:bodyPr/>
          <a:lstStyle/>
          <a:p>
            <a:pPr eaLnBrk="1" hangingPunct="1"/>
            <a:r>
              <a:rPr lang="en-US" sz="4000" b="1" dirty="0" smtClean="0"/>
              <a:t>Separation of Powers</a:t>
            </a:r>
            <a:br>
              <a:rPr lang="en-US" sz="4000" b="1" dirty="0" smtClean="0"/>
            </a:br>
            <a:endParaRPr lang="en-US" sz="4000" b="1" dirty="0" smtClean="0"/>
          </a:p>
        </p:txBody>
      </p:sp>
      <p:sp>
        <p:nvSpPr>
          <p:cNvPr id="5123" name="Rectangle 3"/>
          <p:cNvSpPr>
            <a:spLocks noGrp="1" noChangeArrowheads="1"/>
          </p:cNvSpPr>
          <p:nvPr>
            <p:ph type="body" sz="half" idx="1"/>
          </p:nvPr>
        </p:nvSpPr>
        <p:spPr>
          <a:xfrm>
            <a:off x="-304800" y="1752600"/>
            <a:ext cx="4038600" cy="4754563"/>
          </a:xfrm>
        </p:spPr>
        <p:txBody>
          <a:bodyPr>
            <a:normAutofit/>
          </a:bodyPr>
          <a:lstStyle/>
          <a:p>
            <a:pPr marL="609600" indent="-609600" eaLnBrk="1" fontAlgn="auto" hangingPunct="1">
              <a:spcAft>
                <a:spcPts val="0"/>
              </a:spcAft>
              <a:buFont typeface="Wingdings" pitchFamily="2" charset="2"/>
              <a:buNone/>
              <a:defRPr/>
            </a:pPr>
            <a:r>
              <a:rPr lang="en-US" sz="2800" dirty="0" smtClean="0"/>
              <a:t>      The Constitution assigns specific powers to each of the three branches: </a:t>
            </a:r>
            <a:r>
              <a:rPr lang="en-US" sz="2800" dirty="0" smtClean="0">
                <a:solidFill>
                  <a:srgbClr val="0070C0"/>
                </a:solidFill>
              </a:rPr>
              <a:t>Legislative </a:t>
            </a:r>
            <a:r>
              <a:rPr lang="en-US" sz="2800" dirty="0" smtClean="0"/>
              <a:t>(Congress), </a:t>
            </a:r>
            <a:r>
              <a:rPr lang="en-US" sz="2800" dirty="0" smtClean="0">
                <a:solidFill>
                  <a:srgbClr val="00B050"/>
                </a:solidFill>
              </a:rPr>
              <a:t>Executive </a:t>
            </a:r>
            <a:r>
              <a:rPr lang="en-US" sz="2800" dirty="0" smtClean="0"/>
              <a:t>(President) and </a:t>
            </a:r>
            <a:r>
              <a:rPr lang="en-US" sz="2800" dirty="0" smtClean="0">
                <a:solidFill>
                  <a:schemeClr val="accent1">
                    <a:lumMod val="75000"/>
                  </a:schemeClr>
                </a:solidFill>
              </a:rPr>
              <a:t>Judicial</a:t>
            </a:r>
            <a:r>
              <a:rPr lang="en-US" sz="2800" dirty="0" smtClean="0"/>
              <a:t> (Supreme Court).  </a:t>
            </a:r>
          </a:p>
        </p:txBody>
      </p:sp>
      <p:pic>
        <p:nvPicPr>
          <p:cNvPr id="5126" name="Picture 6" descr="MCj01743270000[1]"/>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rcRect/>
          <a:stretch>
            <a:fillRect/>
          </a:stretch>
        </p:blipFill>
        <p:spPr>
          <a:xfrm>
            <a:off x="3929063" y="1143000"/>
            <a:ext cx="5214937" cy="5202238"/>
          </a:xfrm>
          <a:noFill/>
        </p:spPr>
      </p:pic>
      <p:sp>
        <p:nvSpPr>
          <p:cNvPr id="14338" name="Slide Number Placeholder 6"/>
          <p:cNvSpPr>
            <a:spLocks noGrp="1"/>
          </p:cNvSpPr>
          <p:nvPr>
            <p:ph type="sldNum" sz="quarter" idx="12"/>
          </p:nvPr>
        </p:nvSpPr>
        <p:spPr/>
        <p:txBody>
          <a:bodyPr>
            <a:normAutofit fontScale="85000" lnSpcReduction="20000"/>
          </a:bodyPr>
          <a:lstStyle/>
          <a:p>
            <a:pPr>
              <a:defRPr/>
            </a:pPr>
            <a:fld id="{6F1FDBB0-112A-4640-BD2E-2AE481BADDCF}" type="slidenum">
              <a:rPr lang="en-US">
                <a:latin typeface="Arial" pitchFamily="34" charset="0"/>
              </a:rPr>
              <a:pPr>
                <a:defRPr/>
              </a:pPr>
              <a:t>8</a:t>
            </a:fld>
            <a:endParaRPr lang="en-US">
              <a:latin typeface="Arial" pitchFamily="34" charset="0"/>
            </a:endParaRPr>
          </a:p>
        </p:txBody>
      </p:sp>
      <p:sp>
        <p:nvSpPr>
          <p:cNvPr id="16390" name="Footer Placeholder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5131" name="Rectangle 11"/>
          <p:cNvSpPr>
            <a:spLocks noChangeArrowheads="1"/>
          </p:cNvSpPr>
          <p:nvPr/>
        </p:nvSpPr>
        <p:spPr bwMode="auto">
          <a:xfrm>
            <a:off x="4267200" y="4243388"/>
            <a:ext cx="1308100" cy="396875"/>
          </a:xfrm>
          <a:prstGeom prst="rect">
            <a:avLst/>
          </a:prstGeom>
          <a:solidFill>
            <a:srgbClr val="CCFF99"/>
          </a:solidFill>
          <a:ln w="9525">
            <a:noFill/>
            <a:miter lim="800000"/>
            <a:headEnd/>
            <a:tailEnd/>
          </a:ln>
          <a:effectLst/>
        </p:spPr>
        <p:txBody>
          <a:bodyPr wrap="none">
            <a:spAutoFit/>
          </a:bodyPr>
          <a:lstStyle/>
          <a:p>
            <a:pPr>
              <a:defRPr/>
            </a:pPr>
            <a:r>
              <a:rPr lang="en-US" sz="2000">
                <a:effectLst>
                  <a:outerShdw blurRad="38100" dist="38100" dir="2700000" algn="tl">
                    <a:srgbClr val="000000"/>
                  </a:outerShdw>
                </a:effectLst>
              </a:rPr>
              <a:t>(Congress)</a:t>
            </a:r>
            <a:r>
              <a:rPr lang="en-US" sz="2000"/>
              <a:t> </a:t>
            </a:r>
          </a:p>
        </p:txBody>
      </p:sp>
      <p:sp>
        <p:nvSpPr>
          <p:cNvPr id="5132" name="Rectangle 12"/>
          <p:cNvSpPr>
            <a:spLocks noChangeArrowheads="1"/>
          </p:cNvSpPr>
          <p:nvPr/>
        </p:nvSpPr>
        <p:spPr bwMode="auto">
          <a:xfrm>
            <a:off x="5943600" y="2871788"/>
            <a:ext cx="1304925" cy="396875"/>
          </a:xfrm>
          <a:prstGeom prst="rect">
            <a:avLst/>
          </a:prstGeom>
          <a:solidFill>
            <a:srgbClr val="CCFF99"/>
          </a:solidFill>
          <a:ln w="9525">
            <a:noFill/>
            <a:miter lim="800000"/>
            <a:headEnd/>
            <a:tailEnd/>
          </a:ln>
          <a:effectLst/>
        </p:spPr>
        <p:txBody>
          <a:bodyPr wrap="none">
            <a:spAutoFit/>
          </a:bodyPr>
          <a:lstStyle/>
          <a:p>
            <a:pPr>
              <a:defRPr/>
            </a:pPr>
            <a:r>
              <a:rPr lang="en-US">
                <a:effectLst>
                  <a:outerShdw blurRad="38100" dist="38100" dir="2700000" algn="tl">
                    <a:srgbClr val="000000"/>
                  </a:outerShdw>
                </a:effectLst>
              </a:rPr>
              <a:t>(</a:t>
            </a:r>
            <a:r>
              <a:rPr lang="en-US" sz="2000">
                <a:effectLst>
                  <a:outerShdw blurRad="38100" dist="38100" dir="2700000" algn="tl">
                    <a:srgbClr val="000000"/>
                  </a:outerShdw>
                </a:effectLst>
              </a:rPr>
              <a:t>President)</a:t>
            </a:r>
            <a:r>
              <a:rPr lang="en-US"/>
              <a:t> </a:t>
            </a:r>
          </a:p>
        </p:txBody>
      </p:sp>
      <p:sp>
        <p:nvSpPr>
          <p:cNvPr id="5133" name="Rectangle 13"/>
          <p:cNvSpPr>
            <a:spLocks noChangeArrowheads="1"/>
          </p:cNvSpPr>
          <p:nvPr/>
        </p:nvSpPr>
        <p:spPr bwMode="auto">
          <a:xfrm>
            <a:off x="7307263" y="4243388"/>
            <a:ext cx="1889125" cy="396875"/>
          </a:xfrm>
          <a:prstGeom prst="rect">
            <a:avLst/>
          </a:prstGeom>
          <a:solidFill>
            <a:srgbClr val="CCFF99"/>
          </a:solidFill>
          <a:ln w="9525">
            <a:noFill/>
            <a:miter lim="800000"/>
            <a:headEnd/>
            <a:tailEnd/>
          </a:ln>
          <a:effectLst/>
        </p:spPr>
        <p:txBody>
          <a:bodyPr wrap="none">
            <a:spAutoFit/>
          </a:bodyPr>
          <a:lstStyle/>
          <a:p>
            <a:pPr eaLnBrk="1" hangingPunct="1">
              <a:spcBef>
                <a:spcPct val="20000"/>
              </a:spcBef>
              <a:buClr>
                <a:schemeClr val="hlink"/>
              </a:buClr>
              <a:buSzPct val="70000"/>
              <a:buFont typeface="Wingdings" pitchFamily="2" charset="2"/>
              <a:buNone/>
              <a:defRPr/>
            </a:pPr>
            <a:r>
              <a:rPr lang="en-US">
                <a:effectLst>
                  <a:outerShdw blurRad="38100" dist="38100" dir="2700000" algn="tl">
                    <a:srgbClr val="000000"/>
                  </a:outerShdw>
                </a:effectLst>
              </a:rPr>
              <a:t>(</a:t>
            </a:r>
            <a:r>
              <a:rPr lang="en-US" sz="2000">
                <a:effectLst>
                  <a:outerShdw blurRad="38100" dist="38100" dir="2700000" algn="tl">
                    <a:srgbClr val="000000"/>
                  </a:outerShdw>
                </a:effectLst>
              </a:rPr>
              <a:t>Supreme Court)</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500" fill="hold"/>
                                        <p:tgtEl>
                                          <p:spTgt spid="5122"/>
                                        </p:tgtEl>
                                        <p:attrNameLst>
                                          <p:attrName>ppt_w</p:attrName>
                                        </p:attrNameLst>
                                      </p:cBhvr>
                                      <p:tavLst>
                                        <p:tav tm="0">
                                          <p:val>
                                            <p:fltVal val="0"/>
                                          </p:val>
                                        </p:tav>
                                        <p:tav tm="100000">
                                          <p:val>
                                            <p:strVal val="#ppt_w"/>
                                          </p:val>
                                        </p:tav>
                                      </p:tavLst>
                                    </p:anim>
                                    <p:anim calcmode="lin" valueType="num">
                                      <p:cBhvr>
                                        <p:cTn id="8" dur="500" fill="hold"/>
                                        <p:tgtEl>
                                          <p:spTgt spid="5122"/>
                                        </p:tgtEl>
                                        <p:attrNameLst>
                                          <p:attrName>ppt_h</p:attrName>
                                        </p:attrNameLst>
                                      </p:cBhvr>
                                      <p:tavLst>
                                        <p:tav tm="0">
                                          <p:val>
                                            <p:fltVal val="0"/>
                                          </p:val>
                                        </p:tav>
                                        <p:tav tm="100000">
                                          <p:val>
                                            <p:strVal val="#ppt_h"/>
                                          </p:val>
                                        </p:tav>
                                      </p:tavLst>
                                    </p:anim>
                                    <p:animEffect transition="in" filter="fade">
                                      <p:cBhvr>
                                        <p:cTn id="9" dur="500"/>
                                        <p:tgtEl>
                                          <p:spTgt spid="512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Effect transition="in" filter="fade">
                                      <p:cBhvr>
                                        <p:cTn id="14" dur="2000"/>
                                        <p:tgtEl>
                                          <p:spTgt spid="5123">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nodeType="clickEffect">
                                  <p:stCondLst>
                                    <p:cond delay="0"/>
                                  </p:stCondLst>
                                  <p:childTnLst>
                                    <p:set>
                                      <p:cBhvr>
                                        <p:cTn id="18" dur="1" fill="hold">
                                          <p:stCondLst>
                                            <p:cond delay="0"/>
                                          </p:stCondLst>
                                        </p:cTn>
                                        <p:tgtEl>
                                          <p:spTgt spid="5126"/>
                                        </p:tgtEl>
                                        <p:attrNameLst>
                                          <p:attrName>style.visibility</p:attrName>
                                        </p:attrNameLst>
                                      </p:cBhvr>
                                      <p:to>
                                        <p:strVal val="visible"/>
                                      </p:to>
                                    </p:set>
                                    <p:animEffect transition="in" filter="fade">
                                      <p:cBhvr>
                                        <p:cTn id="19" dur="2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pPr eaLnBrk="1" hangingPunct="1"/>
            <a:r>
              <a:rPr lang="en-US" sz="4000" b="1" dirty="0" smtClean="0"/>
              <a:t>Checks and Balances</a:t>
            </a:r>
            <a:br>
              <a:rPr lang="en-US" sz="4000" b="1" dirty="0" smtClean="0"/>
            </a:br>
            <a:endParaRPr lang="en-US" sz="4000" b="1" dirty="0" smtClean="0"/>
          </a:p>
        </p:txBody>
      </p:sp>
      <p:sp>
        <p:nvSpPr>
          <p:cNvPr id="6147" name="Rectangle 3"/>
          <p:cNvSpPr>
            <a:spLocks noGrp="1" noChangeArrowheads="1"/>
          </p:cNvSpPr>
          <p:nvPr>
            <p:ph type="body" sz="half" idx="1"/>
          </p:nvPr>
        </p:nvSpPr>
        <p:spPr>
          <a:xfrm>
            <a:off x="-228600" y="1600200"/>
            <a:ext cx="8153400" cy="1143000"/>
          </a:xfrm>
        </p:spPr>
        <p:txBody>
          <a:bodyPr>
            <a:normAutofit fontScale="92500" lnSpcReduction="20000"/>
          </a:bodyPr>
          <a:lstStyle/>
          <a:p>
            <a:pPr marL="609600" indent="-609600" eaLnBrk="1" fontAlgn="auto" hangingPunct="1">
              <a:spcAft>
                <a:spcPts val="0"/>
              </a:spcAft>
              <a:buFont typeface="Wingdings" pitchFamily="2" charset="2"/>
              <a:buNone/>
              <a:defRPr/>
            </a:pPr>
            <a:r>
              <a:rPr lang="en-US" sz="2800" dirty="0" smtClean="0"/>
              <a:t>      The system of check and balances extends the restrictions established by the separation of powers. </a:t>
            </a:r>
          </a:p>
          <a:p>
            <a:pPr marL="609600" indent="-609600" algn="ctr" eaLnBrk="1" fontAlgn="auto" hangingPunct="1">
              <a:spcAft>
                <a:spcPts val="0"/>
              </a:spcAft>
              <a:buFont typeface="Wingdings" pitchFamily="2" charset="2"/>
              <a:buNone/>
              <a:defRPr/>
            </a:pPr>
            <a:r>
              <a:rPr lang="en-US" sz="2800" dirty="0" smtClean="0"/>
              <a:t> </a:t>
            </a:r>
          </a:p>
        </p:txBody>
      </p:sp>
      <p:pic>
        <p:nvPicPr>
          <p:cNvPr id="6151" name="Picture 7" descr="j0297159"/>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a:xfrm>
            <a:off x="4011613" y="2286000"/>
            <a:ext cx="5132387" cy="4014788"/>
          </a:xfrm>
          <a:noFill/>
        </p:spPr>
      </p:pic>
      <p:sp>
        <p:nvSpPr>
          <p:cNvPr id="15362" name="Slide Number Placeholder 5"/>
          <p:cNvSpPr>
            <a:spLocks noGrp="1"/>
          </p:cNvSpPr>
          <p:nvPr>
            <p:ph type="sldNum" sz="quarter" idx="12"/>
          </p:nvPr>
        </p:nvSpPr>
        <p:spPr/>
        <p:txBody>
          <a:bodyPr>
            <a:normAutofit fontScale="85000" lnSpcReduction="20000"/>
          </a:bodyPr>
          <a:lstStyle/>
          <a:p>
            <a:pPr>
              <a:defRPr/>
            </a:pPr>
            <a:fld id="{24370853-51AD-4AA8-8B3C-8D35A6356BD7}" type="slidenum">
              <a:rPr lang="en-US">
                <a:latin typeface="Arial" pitchFamily="34" charset="0"/>
              </a:rPr>
              <a:pPr>
                <a:defRPr/>
              </a:pPr>
              <a:t>9</a:t>
            </a:fld>
            <a:endParaRPr lang="en-US">
              <a:latin typeface="Arial" pitchFamily="34" charset="0"/>
            </a:endParaRPr>
          </a:p>
        </p:txBody>
      </p:sp>
      <p:sp>
        <p:nvSpPr>
          <p:cNvPr id="17414" name="Footer Placeholder 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Garamond" pitchFamily="18" charset="0"/>
              </a:defRPr>
            </a:lvl1pPr>
            <a:lvl2pPr marL="742950" indent="-285750">
              <a:defRPr>
                <a:solidFill>
                  <a:schemeClr val="tx1"/>
                </a:solidFill>
                <a:latin typeface="Garamond" pitchFamily="18" charset="0"/>
              </a:defRPr>
            </a:lvl2pPr>
            <a:lvl3pPr marL="1143000" indent="-228600">
              <a:defRPr>
                <a:solidFill>
                  <a:schemeClr val="tx1"/>
                </a:solidFill>
                <a:latin typeface="Garamond" pitchFamily="18" charset="0"/>
              </a:defRPr>
            </a:lvl3pPr>
            <a:lvl4pPr marL="1600200" indent="-228600">
              <a:defRPr>
                <a:solidFill>
                  <a:schemeClr val="tx1"/>
                </a:solidFill>
                <a:latin typeface="Garamond" pitchFamily="18" charset="0"/>
              </a:defRPr>
            </a:lvl4pPr>
            <a:lvl5pPr marL="2057400" indent="-228600">
              <a:defRPr>
                <a:solidFill>
                  <a:schemeClr val="tx1"/>
                </a:solidFill>
                <a:latin typeface="Garamond" pitchFamily="18" charset="0"/>
              </a:defRPr>
            </a:lvl5pPr>
            <a:lvl6pPr marL="2514600" indent="-228600" eaLnBrk="0" fontAlgn="base" hangingPunct="0">
              <a:spcBef>
                <a:spcPct val="0"/>
              </a:spcBef>
              <a:spcAft>
                <a:spcPct val="0"/>
              </a:spcAft>
              <a:defRPr>
                <a:solidFill>
                  <a:schemeClr val="tx1"/>
                </a:solidFill>
                <a:latin typeface="Garamond" pitchFamily="18" charset="0"/>
              </a:defRPr>
            </a:lvl6pPr>
            <a:lvl7pPr marL="2971800" indent="-228600" eaLnBrk="0" fontAlgn="base" hangingPunct="0">
              <a:spcBef>
                <a:spcPct val="0"/>
              </a:spcBef>
              <a:spcAft>
                <a:spcPct val="0"/>
              </a:spcAft>
              <a:defRPr>
                <a:solidFill>
                  <a:schemeClr val="tx1"/>
                </a:solidFill>
                <a:latin typeface="Garamond" pitchFamily="18" charset="0"/>
              </a:defRPr>
            </a:lvl7pPr>
            <a:lvl8pPr marL="3429000" indent="-228600" eaLnBrk="0" fontAlgn="base" hangingPunct="0">
              <a:spcBef>
                <a:spcPct val="0"/>
              </a:spcBef>
              <a:spcAft>
                <a:spcPct val="0"/>
              </a:spcAft>
              <a:defRPr>
                <a:solidFill>
                  <a:schemeClr val="tx1"/>
                </a:solidFill>
                <a:latin typeface="Garamond" pitchFamily="18" charset="0"/>
              </a:defRPr>
            </a:lvl8pPr>
            <a:lvl9pPr marL="3886200" indent="-228600" eaLnBrk="0" fontAlgn="base" hangingPunct="0">
              <a:spcBef>
                <a:spcPct val="0"/>
              </a:spcBef>
              <a:spcAft>
                <a:spcPct val="0"/>
              </a:spcAft>
              <a:defRPr>
                <a:solidFill>
                  <a:schemeClr val="tx1"/>
                </a:solidFill>
                <a:latin typeface="Garamond" pitchFamily="18" charset="0"/>
              </a:defRPr>
            </a:lvl9pPr>
          </a:lstStyle>
          <a:p>
            <a:r>
              <a:rPr lang="en-US" smtClean="0">
                <a:solidFill>
                  <a:schemeClr val="tx2"/>
                </a:solidFill>
                <a:latin typeface="Arial" charset="0"/>
              </a:rPr>
              <a:t>Basic Principles</a:t>
            </a:r>
          </a:p>
        </p:txBody>
      </p:sp>
      <p:sp>
        <p:nvSpPr>
          <p:cNvPr id="6152" name="Text Box 8"/>
          <p:cNvSpPr txBox="1">
            <a:spLocks noChangeArrowheads="1"/>
          </p:cNvSpPr>
          <p:nvPr/>
        </p:nvSpPr>
        <p:spPr bwMode="auto">
          <a:xfrm>
            <a:off x="152400" y="2438400"/>
            <a:ext cx="4267200" cy="4727575"/>
          </a:xfrm>
          <a:prstGeom prst="rect">
            <a:avLst/>
          </a:prstGeom>
          <a:noFill/>
          <a:ln w="9525">
            <a:noFill/>
            <a:miter lim="800000"/>
            <a:headEnd/>
            <a:tailEnd/>
          </a:ln>
          <a:effectLst/>
        </p:spPr>
        <p:txBody>
          <a:bodyPr>
            <a:spAutoFit/>
          </a:bodyPr>
          <a:lstStyle/>
          <a:p>
            <a:pPr marL="457200" indent="-457200" eaLnBrk="1" hangingPunct="1">
              <a:spcBef>
                <a:spcPct val="20000"/>
              </a:spcBef>
              <a:buClr>
                <a:schemeClr val="hlink"/>
              </a:buClr>
              <a:buSzPct val="70000"/>
              <a:buFont typeface="Arial" pitchFamily="34" charset="0"/>
              <a:buChar char="•"/>
              <a:defRPr/>
            </a:pPr>
            <a:r>
              <a:rPr lang="en-US" sz="2600" dirty="0">
                <a:latin typeface="+mn-lt"/>
              </a:rPr>
              <a:t>Each branch of government has the built-in authority and responsibility to </a:t>
            </a:r>
            <a:r>
              <a:rPr lang="en-US" sz="2600" dirty="0">
                <a:solidFill>
                  <a:schemeClr val="accent1">
                    <a:lumMod val="75000"/>
                  </a:schemeClr>
                </a:solidFill>
                <a:latin typeface="+mn-lt"/>
              </a:rPr>
              <a:t>restrain the power </a:t>
            </a:r>
            <a:r>
              <a:rPr lang="en-US" sz="2600" dirty="0">
                <a:latin typeface="+mn-lt"/>
              </a:rPr>
              <a:t>of the other two branches.  </a:t>
            </a:r>
            <a:endParaRPr lang="en-US" sz="2600" dirty="0">
              <a:latin typeface="+mn-lt"/>
            </a:endParaRPr>
          </a:p>
          <a:p>
            <a:pPr marL="457200" indent="-457200" eaLnBrk="1" hangingPunct="1">
              <a:spcBef>
                <a:spcPct val="20000"/>
              </a:spcBef>
              <a:buClr>
                <a:schemeClr val="hlink"/>
              </a:buClr>
              <a:buSzPct val="70000"/>
              <a:buFont typeface="Arial" pitchFamily="34" charset="0"/>
              <a:buChar char="•"/>
              <a:defRPr/>
            </a:pPr>
            <a:r>
              <a:rPr lang="en-US" sz="2600" dirty="0">
                <a:latin typeface="+mn-lt"/>
              </a:rPr>
              <a:t>This </a:t>
            </a:r>
            <a:r>
              <a:rPr lang="en-US" sz="2600" dirty="0">
                <a:latin typeface="+mn-lt"/>
              </a:rPr>
              <a:t>system makes government less efficient, but also prevents tyranny by one branch. (p68 in text)</a:t>
            </a:r>
          </a:p>
          <a:p>
            <a:pPr marL="342900" indent="-342900">
              <a:spcBef>
                <a:spcPct val="50000"/>
              </a:spcBef>
              <a:buFont typeface="Arial" pitchFamily="34" charset="0"/>
              <a:buChar char="•"/>
              <a:defRPr/>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fade">
                                      <p:cBhvr>
                                        <p:cTn id="7" dur="2000"/>
                                        <p:tgtEl>
                                          <p:spTgt spid="61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fade">
                                      <p:cBhvr>
                                        <p:cTn id="12" dur="2000"/>
                                        <p:tgtEl>
                                          <p:spTgt spid="614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1" end="1"/>
                                            </p:txEl>
                                          </p:spTgt>
                                        </p:tgtEl>
                                        <p:attrNameLst>
                                          <p:attrName>style.visibility</p:attrName>
                                        </p:attrNameLst>
                                      </p:cBhvr>
                                      <p:to>
                                        <p:strVal val="visible"/>
                                      </p:to>
                                    </p:set>
                                    <p:animEffect transition="in" filter="fade">
                                      <p:cBhvr>
                                        <p:cTn id="17" dur="2000"/>
                                        <p:tgtEl>
                                          <p:spTgt spid="614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2" fill="hold" grpId="0" nodeType="clickEffect">
                                  <p:stCondLst>
                                    <p:cond delay="0"/>
                                  </p:stCondLst>
                                  <p:childTnLst>
                                    <p:set>
                                      <p:cBhvr>
                                        <p:cTn id="21" dur="1" fill="hold">
                                          <p:stCondLst>
                                            <p:cond delay="0"/>
                                          </p:stCondLst>
                                        </p:cTn>
                                        <p:tgtEl>
                                          <p:spTgt spid="6152"/>
                                        </p:tgtEl>
                                        <p:attrNameLst>
                                          <p:attrName>style.visibility</p:attrName>
                                        </p:attrNameLst>
                                      </p:cBhvr>
                                      <p:to>
                                        <p:strVal val="visible"/>
                                      </p:to>
                                    </p:set>
                                    <p:anim calcmode="lin" valueType="num">
                                      <p:cBhvr additive="base">
                                        <p:cTn id="22" dur="500" fill="hold"/>
                                        <p:tgtEl>
                                          <p:spTgt spid="6152"/>
                                        </p:tgtEl>
                                        <p:attrNameLst>
                                          <p:attrName>ppt_x</p:attrName>
                                        </p:attrNameLst>
                                      </p:cBhvr>
                                      <p:tavLst>
                                        <p:tav tm="0">
                                          <p:val>
                                            <p:strVal val="1+#ppt_w/2"/>
                                          </p:val>
                                        </p:tav>
                                        <p:tav tm="100000">
                                          <p:val>
                                            <p:strVal val="#ppt_x"/>
                                          </p:val>
                                        </p:tav>
                                      </p:tavLst>
                                    </p:anim>
                                    <p:anim calcmode="lin" valueType="num">
                                      <p:cBhvr additive="base">
                                        <p:cTn id="23" dur="500" fill="hold"/>
                                        <p:tgtEl>
                                          <p:spTgt spid="61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P spid="615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Median</Template>
  <TotalTime>745</TotalTime>
  <Words>797</Words>
  <Application>Microsoft Office PowerPoint</Application>
  <PresentationFormat>On-screen Show (4:3)</PresentationFormat>
  <Paragraphs>105</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Garamond</vt:lpstr>
      <vt:lpstr>Arial</vt:lpstr>
      <vt:lpstr>Tw Cen MT</vt:lpstr>
      <vt:lpstr>Wingdings</vt:lpstr>
      <vt:lpstr>Wingdings 2</vt:lpstr>
      <vt:lpstr>Century Gothic</vt:lpstr>
      <vt:lpstr>Median</vt:lpstr>
      <vt:lpstr>The six basic Principles  of Government </vt:lpstr>
      <vt:lpstr>PowerPoint Presentation</vt:lpstr>
      <vt:lpstr> Popular Sovereignty  (people rule)  </vt:lpstr>
      <vt:lpstr>How do we rule?</vt:lpstr>
      <vt:lpstr>Limited Government (pt1) </vt:lpstr>
      <vt:lpstr>Limited Government (pt2)</vt:lpstr>
      <vt:lpstr>Separation of Powers</vt:lpstr>
      <vt:lpstr>Separation of Powers </vt:lpstr>
      <vt:lpstr>Checks and Balances </vt:lpstr>
      <vt:lpstr>PowerPoint Presentation</vt:lpstr>
      <vt:lpstr>Judicial Review </vt:lpstr>
      <vt:lpstr>Marbury v Madison (1803)</vt:lpstr>
      <vt:lpstr>Judicial Review Declared</vt:lpstr>
      <vt:lpstr>Federalism </vt:lpstr>
      <vt:lpstr>Federalism</vt:lpstr>
    </vt:vector>
  </TitlesOfParts>
  <Company>Nazareth Area School District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Seven Principles of Government The Constitution is built upon seven basic principles of government.  The Framers of the Constitution used these principles to create the “supreme law” of our land.</dc:title>
  <dc:creator>user</dc:creator>
  <cp:lastModifiedBy>tscunningham</cp:lastModifiedBy>
  <cp:revision>18</cp:revision>
  <dcterms:created xsi:type="dcterms:W3CDTF">2007-03-27T14:05:17Z</dcterms:created>
  <dcterms:modified xsi:type="dcterms:W3CDTF">2013-01-29T18:05:02Z</dcterms:modified>
</cp:coreProperties>
</file>